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8" r:id="rId12"/>
    <p:sldId id="266" r:id="rId13"/>
    <p:sldId id="269" r:id="rId14"/>
    <p:sldId id="270" r:id="rId15"/>
    <p:sldId id="273" r:id="rId16"/>
    <p:sldId id="272" r:id="rId17"/>
    <p:sldId id="271"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77" r:id="rId34"/>
    <p:sldId id="274" r:id="rId35"/>
    <p:sldId id="267" r:id="rId36"/>
    <p:sldId id="275" r:id="rId37"/>
    <p:sldId id="293" r:id="rId38"/>
    <p:sldId id="276"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DD2"/>
    <a:srgbClr val="052F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6606C9-A6B3-4229-9773-F29FE5E73CD1}" type="datetimeFigureOut">
              <a:rPr lang="en-IN" smtClean="0"/>
              <a:t>13-04-2022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B89A77-788C-4310-BE8D-F003E37F00DA}" type="slidenum">
              <a:rPr lang="en-IN" smtClean="0"/>
              <a:t>‹#›</a:t>
            </a:fld>
            <a:endParaRPr lang="en-IN"/>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04764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DD6606C9-A6B3-4229-9773-F29FE5E73CD1}" type="datetimeFigureOut">
              <a:rPr lang="en-IN" smtClean="0"/>
              <a:t>13-04-2022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FB89A77-788C-4310-BE8D-F003E37F00DA}" type="slidenum">
              <a:rPr lang="en-IN" smtClean="0"/>
              <a:t>‹#›</a:t>
            </a:fld>
            <a:endParaRPr lang="en-IN"/>
          </a:p>
        </p:txBody>
      </p:sp>
    </p:spTree>
    <p:extLst>
      <p:ext uri="{BB962C8B-B14F-4D97-AF65-F5344CB8AC3E}">
        <p14:creationId xmlns:p14="http://schemas.microsoft.com/office/powerpoint/2010/main" val="1125318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6606C9-A6B3-4229-9773-F29FE5E73CD1}" type="datetimeFigureOut">
              <a:rPr lang="en-IN" smtClean="0"/>
              <a:t>13-04-2022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B89A77-788C-4310-BE8D-F003E37F00DA}" type="slidenum">
              <a:rPr lang="en-IN" smtClean="0"/>
              <a:t>‹#›</a:t>
            </a:fld>
            <a:endParaRPr lang="en-IN"/>
          </a:p>
        </p:txBody>
      </p:sp>
    </p:spTree>
    <p:extLst>
      <p:ext uri="{BB962C8B-B14F-4D97-AF65-F5344CB8AC3E}">
        <p14:creationId xmlns:p14="http://schemas.microsoft.com/office/powerpoint/2010/main" val="31945446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6606C9-A6B3-4229-9773-F29FE5E73CD1}" type="datetimeFigureOut">
              <a:rPr lang="en-IN" smtClean="0"/>
              <a:t>13-04-2022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B89A77-788C-4310-BE8D-F003E37F00DA}" type="slidenum">
              <a:rPr lang="en-IN" smtClean="0"/>
              <a:t>‹#›</a:t>
            </a:fld>
            <a:endParaRPr lang="en-IN"/>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1960712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6606C9-A6B3-4229-9773-F29FE5E73CD1}" type="datetimeFigureOut">
              <a:rPr lang="en-IN" smtClean="0"/>
              <a:t>13-04-2022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B89A77-788C-4310-BE8D-F003E37F00DA}" type="slidenum">
              <a:rPr lang="en-IN" smtClean="0"/>
              <a:t>‹#›</a:t>
            </a:fld>
            <a:endParaRPr lang="en-IN"/>
          </a:p>
        </p:txBody>
      </p:sp>
    </p:spTree>
    <p:extLst>
      <p:ext uri="{BB962C8B-B14F-4D97-AF65-F5344CB8AC3E}">
        <p14:creationId xmlns:p14="http://schemas.microsoft.com/office/powerpoint/2010/main" val="9327727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6606C9-A6B3-4229-9773-F29FE5E73CD1}" type="datetimeFigureOut">
              <a:rPr lang="en-IN" smtClean="0"/>
              <a:t>13-04-2022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B89A77-788C-4310-BE8D-F003E37F00DA}" type="slidenum">
              <a:rPr lang="en-IN" smtClean="0"/>
              <a:t>‹#›</a:t>
            </a:fld>
            <a:endParaRPr lang="en-IN"/>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2225610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6606C9-A6B3-4229-9773-F29FE5E73CD1}" type="datetimeFigureOut">
              <a:rPr lang="en-IN" smtClean="0"/>
              <a:t>13-04-2022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B89A77-788C-4310-BE8D-F003E37F00DA}" type="slidenum">
              <a:rPr lang="en-IN" smtClean="0"/>
              <a:t>‹#›</a:t>
            </a:fld>
            <a:endParaRPr lang="en-IN"/>
          </a:p>
        </p:txBody>
      </p:sp>
    </p:spTree>
    <p:extLst>
      <p:ext uri="{BB962C8B-B14F-4D97-AF65-F5344CB8AC3E}">
        <p14:creationId xmlns:p14="http://schemas.microsoft.com/office/powerpoint/2010/main" val="20473566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6606C9-A6B3-4229-9773-F29FE5E73CD1}" type="datetimeFigureOut">
              <a:rPr lang="en-IN" smtClean="0"/>
              <a:t>13-04-2022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B89A77-788C-4310-BE8D-F003E37F00DA}" type="slidenum">
              <a:rPr lang="en-IN" smtClean="0"/>
              <a:t>‹#›</a:t>
            </a:fld>
            <a:endParaRPr lang="en-IN"/>
          </a:p>
        </p:txBody>
      </p:sp>
    </p:spTree>
    <p:extLst>
      <p:ext uri="{BB962C8B-B14F-4D97-AF65-F5344CB8AC3E}">
        <p14:creationId xmlns:p14="http://schemas.microsoft.com/office/powerpoint/2010/main" val="42439630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6606C9-A6B3-4229-9773-F29FE5E73CD1}" type="datetimeFigureOut">
              <a:rPr lang="en-IN" smtClean="0"/>
              <a:t>13-04-2022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B89A77-788C-4310-BE8D-F003E37F00DA}" type="slidenum">
              <a:rPr lang="en-IN" smtClean="0"/>
              <a:t>‹#›</a:t>
            </a:fld>
            <a:endParaRPr lang="en-IN"/>
          </a:p>
        </p:txBody>
      </p:sp>
    </p:spTree>
    <p:extLst>
      <p:ext uri="{BB962C8B-B14F-4D97-AF65-F5344CB8AC3E}">
        <p14:creationId xmlns:p14="http://schemas.microsoft.com/office/powerpoint/2010/main" val="809667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6606C9-A6B3-4229-9773-F29FE5E73CD1}" type="datetimeFigureOut">
              <a:rPr lang="en-IN" smtClean="0"/>
              <a:t>13-04-2022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B89A77-788C-4310-BE8D-F003E37F00DA}" type="slidenum">
              <a:rPr lang="en-IN" smtClean="0"/>
              <a:t>‹#›</a:t>
            </a:fld>
            <a:endParaRPr lang="en-IN"/>
          </a:p>
        </p:txBody>
      </p:sp>
    </p:spTree>
    <p:extLst>
      <p:ext uri="{BB962C8B-B14F-4D97-AF65-F5344CB8AC3E}">
        <p14:creationId xmlns:p14="http://schemas.microsoft.com/office/powerpoint/2010/main" val="3932658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6606C9-A6B3-4229-9773-F29FE5E73CD1}" type="datetimeFigureOut">
              <a:rPr lang="en-IN" smtClean="0"/>
              <a:t>13-04-2022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B89A77-788C-4310-BE8D-F003E37F00DA}" type="slidenum">
              <a:rPr lang="en-IN" smtClean="0"/>
              <a:t>‹#›</a:t>
            </a:fld>
            <a:endParaRPr lang="en-IN"/>
          </a:p>
        </p:txBody>
      </p:sp>
    </p:spTree>
    <p:extLst>
      <p:ext uri="{BB962C8B-B14F-4D97-AF65-F5344CB8AC3E}">
        <p14:creationId xmlns:p14="http://schemas.microsoft.com/office/powerpoint/2010/main" val="926552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6606C9-A6B3-4229-9773-F29FE5E73CD1}" type="datetimeFigureOut">
              <a:rPr lang="en-IN" smtClean="0"/>
              <a:t>13-04-2022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FB89A77-788C-4310-BE8D-F003E37F00DA}" type="slidenum">
              <a:rPr lang="en-IN" smtClean="0"/>
              <a:t>‹#›</a:t>
            </a:fld>
            <a:endParaRPr lang="en-IN"/>
          </a:p>
        </p:txBody>
      </p:sp>
    </p:spTree>
    <p:extLst>
      <p:ext uri="{BB962C8B-B14F-4D97-AF65-F5344CB8AC3E}">
        <p14:creationId xmlns:p14="http://schemas.microsoft.com/office/powerpoint/2010/main" val="425275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6606C9-A6B3-4229-9773-F29FE5E73CD1}" type="datetimeFigureOut">
              <a:rPr lang="en-IN" smtClean="0"/>
              <a:t>13-04-2022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FB89A77-788C-4310-BE8D-F003E37F00DA}" type="slidenum">
              <a:rPr lang="en-IN" smtClean="0"/>
              <a:t>‹#›</a:t>
            </a:fld>
            <a:endParaRPr lang="en-IN"/>
          </a:p>
        </p:txBody>
      </p:sp>
    </p:spTree>
    <p:extLst>
      <p:ext uri="{BB962C8B-B14F-4D97-AF65-F5344CB8AC3E}">
        <p14:creationId xmlns:p14="http://schemas.microsoft.com/office/powerpoint/2010/main" val="404806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D6606C9-A6B3-4229-9773-F29FE5E73CD1}" type="datetimeFigureOut">
              <a:rPr lang="en-IN" smtClean="0"/>
              <a:t>13-04-2022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FB89A77-788C-4310-BE8D-F003E37F00DA}" type="slidenum">
              <a:rPr lang="en-IN" smtClean="0"/>
              <a:t>‹#›</a:t>
            </a:fld>
            <a:endParaRPr lang="en-IN"/>
          </a:p>
        </p:txBody>
      </p:sp>
    </p:spTree>
    <p:extLst>
      <p:ext uri="{BB962C8B-B14F-4D97-AF65-F5344CB8AC3E}">
        <p14:creationId xmlns:p14="http://schemas.microsoft.com/office/powerpoint/2010/main" val="2613006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6606C9-A6B3-4229-9773-F29FE5E73CD1}" type="datetimeFigureOut">
              <a:rPr lang="en-IN" smtClean="0"/>
              <a:t>13-04-2022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FB89A77-788C-4310-BE8D-F003E37F00DA}" type="slidenum">
              <a:rPr lang="en-IN" smtClean="0"/>
              <a:t>‹#›</a:t>
            </a:fld>
            <a:endParaRPr lang="en-IN"/>
          </a:p>
        </p:txBody>
      </p:sp>
    </p:spTree>
    <p:extLst>
      <p:ext uri="{BB962C8B-B14F-4D97-AF65-F5344CB8AC3E}">
        <p14:creationId xmlns:p14="http://schemas.microsoft.com/office/powerpoint/2010/main" val="18779135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D6606C9-A6B3-4229-9773-F29FE5E73CD1}" type="datetimeFigureOut">
              <a:rPr lang="en-IN" smtClean="0"/>
              <a:t>13-04-2022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FB89A77-788C-4310-BE8D-F003E37F00DA}" type="slidenum">
              <a:rPr lang="en-IN" smtClean="0"/>
              <a:t>‹#›</a:t>
            </a:fld>
            <a:endParaRPr lang="en-IN"/>
          </a:p>
        </p:txBody>
      </p:sp>
    </p:spTree>
    <p:extLst>
      <p:ext uri="{BB962C8B-B14F-4D97-AF65-F5344CB8AC3E}">
        <p14:creationId xmlns:p14="http://schemas.microsoft.com/office/powerpoint/2010/main" val="1959294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D6606C9-A6B3-4229-9773-F29FE5E73CD1}" type="datetimeFigureOut">
              <a:rPr lang="en-IN" smtClean="0"/>
              <a:t>13-04-2022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FB89A77-788C-4310-BE8D-F003E37F00DA}" type="slidenum">
              <a:rPr lang="en-IN" smtClean="0"/>
              <a:t>‹#›</a:t>
            </a:fld>
            <a:endParaRPr lang="en-IN"/>
          </a:p>
        </p:txBody>
      </p:sp>
    </p:spTree>
    <p:extLst>
      <p:ext uri="{BB962C8B-B14F-4D97-AF65-F5344CB8AC3E}">
        <p14:creationId xmlns:p14="http://schemas.microsoft.com/office/powerpoint/2010/main" val="1486024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DD6606C9-A6B3-4229-9773-F29FE5E73CD1}" type="datetimeFigureOut">
              <a:rPr lang="en-IN" smtClean="0"/>
              <a:t>13-04-2022</a:t>
            </a:fld>
            <a:endParaRPr lang="en-IN"/>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IN"/>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2FB89A77-788C-4310-BE8D-F003E37F00DA}" type="slidenum">
              <a:rPr lang="en-IN" smtClean="0"/>
              <a:t>‹#›</a:t>
            </a:fld>
            <a:endParaRPr lang="en-IN"/>
          </a:p>
        </p:txBody>
      </p:sp>
    </p:spTree>
    <p:extLst>
      <p:ext uri="{BB962C8B-B14F-4D97-AF65-F5344CB8AC3E}">
        <p14:creationId xmlns:p14="http://schemas.microsoft.com/office/powerpoint/2010/main" val="151444787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getbootstrap.com/docs/4.6/getting-started/introduction/" TargetMode="External"/><Relationship Id="rId2" Type="http://schemas.openxmlformats.org/officeDocument/2006/relationships/hyperlink" Target="https://docs.oracle.com/en/java/javase/11/docs/api/index.html" TargetMode="External"/><Relationship Id="rId1" Type="http://schemas.openxmlformats.org/officeDocument/2006/relationships/slideLayout" Target="../slideLayouts/slideLayout2.xml"/><Relationship Id="rId6" Type="http://schemas.openxmlformats.org/officeDocument/2006/relationships/hyperlink" Target="https://www.javatpoint.com/java-mail-api-tutorial" TargetMode="External"/><Relationship Id="rId5" Type="http://schemas.openxmlformats.org/officeDocument/2006/relationships/hyperlink" Target="https://reactjs.org/docs/getting-started.html" TargetMode="External"/><Relationship Id="rId4" Type="http://schemas.openxmlformats.org/officeDocument/2006/relationships/hyperlink" Target="https://www.w3schools.com/"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80C06F3-B422-4C53-A8C3-70B7C342B261}"/>
              </a:ext>
            </a:extLst>
          </p:cNvPr>
          <p:cNvSpPr>
            <a:spLocks noGrp="1"/>
          </p:cNvSpPr>
          <p:nvPr>
            <p:ph type="subTitle" idx="1"/>
          </p:nvPr>
        </p:nvSpPr>
        <p:spPr>
          <a:xfrm>
            <a:off x="1180306" y="2202183"/>
            <a:ext cx="9831388" cy="4272038"/>
          </a:xfrm>
        </p:spPr>
        <p:txBody>
          <a:bodyPr>
            <a:normAutofit fontScale="92500" lnSpcReduction="20000"/>
          </a:bodyPr>
          <a:lstStyle/>
          <a:p>
            <a:pPr algn="ctr"/>
            <a:r>
              <a:rPr lang="en-US" sz="3600" b="1" i="1" dirty="0">
                <a:solidFill>
                  <a:schemeClr val="bg1"/>
                </a:solidFill>
                <a:latin typeface="+mj-lt"/>
              </a:rPr>
              <a:t>Presentation</a:t>
            </a:r>
            <a:r>
              <a:rPr lang="en-US" sz="3600" b="1" dirty="0">
                <a:solidFill>
                  <a:schemeClr val="bg1"/>
                </a:solidFill>
                <a:latin typeface="+mj-lt"/>
              </a:rPr>
              <a:t> </a:t>
            </a:r>
          </a:p>
          <a:p>
            <a:pPr algn="ctr"/>
            <a:r>
              <a:rPr lang="en-US" sz="3000" b="1" i="1" dirty="0">
                <a:solidFill>
                  <a:schemeClr val="bg1"/>
                </a:solidFill>
                <a:latin typeface="+mj-lt"/>
              </a:rPr>
              <a:t>on</a:t>
            </a:r>
          </a:p>
          <a:p>
            <a:pPr algn="ctr"/>
            <a:r>
              <a:rPr lang="en-US" sz="3600" b="1" dirty="0">
                <a:solidFill>
                  <a:schemeClr val="bg1"/>
                </a:solidFill>
                <a:latin typeface="Arial Black" panose="020B0A04020102020204" pitchFamily="34" charset="0"/>
              </a:rPr>
              <a:t>“</a:t>
            </a:r>
            <a:r>
              <a:rPr lang="en-US" sz="3600" b="1" dirty="0">
                <a:solidFill>
                  <a:schemeClr val="bg1"/>
                </a:solidFill>
                <a:latin typeface="+mj-lt"/>
              </a:rPr>
              <a:t>RTO Management System</a:t>
            </a:r>
            <a:r>
              <a:rPr lang="en-US" sz="3600" b="1" dirty="0">
                <a:solidFill>
                  <a:schemeClr val="bg1"/>
                </a:solidFill>
                <a:latin typeface="Arial Black" panose="020B0A04020102020204" pitchFamily="34" charset="0"/>
              </a:rPr>
              <a:t>”</a:t>
            </a:r>
          </a:p>
          <a:p>
            <a:pPr algn="ctr"/>
            <a:endParaRPr lang="en-US" sz="3600" b="1" dirty="0">
              <a:solidFill>
                <a:schemeClr val="bg1"/>
              </a:solidFill>
              <a:latin typeface="Arial Black" panose="020B0A04020102020204" pitchFamily="34" charset="0"/>
            </a:endParaRPr>
          </a:p>
          <a:p>
            <a:pPr algn="ctr"/>
            <a:endParaRPr lang="en-US" sz="3600" b="1" dirty="0">
              <a:solidFill>
                <a:schemeClr val="bg1"/>
              </a:solidFill>
              <a:latin typeface="Arial Black" panose="020B0A04020102020204" pitchFamily="34" charset="0"/>
            </a:endParaRPr>
          </a:p>
          <a:p>
            <a:pPr algn="ctr"/>
            <a:endParaRPr lang="en-US" sz="3600" b="1" dirty="0">
              <a:solidFill>
                <a:schemeClr val="bg1"/>
              </a:solidFill>
              <a:latin typeface="Arial Black" panose="020B0A04020102020204" pitchFamily="34" charset="0"/>
            </a:endParaRPr>
          </a:p>
          <a:p>
            <a:pPr algn="ctr"/>
            <a:r>
              <a:rPr lang="en-US" sz="2400" b="1" dirty="0">
                <a:solidFill>
                  <a:schemeClr val="bg1"/>
                </a:solidFill>
                <a:latin typeface="+mj-lt"/>
              </a:rPr>
              <a:t>													Presented By-</a:t>
            </a:r>
          </a:p>
          <a:p>
            <a:pPr algn="ctr"/>
            <a:r>
              <a:rPr lang="en-US" sz="2400" b="1" dirty="0">
                <a:solidFill>
                  <a:schemeClr val="bg1"/>
                </a:solidFill>
                <a:latin typeface="+mj-lt"/>
              </a:rPr>
              <a:t>												AKANSH BISEN(219013)</a:t>
            </a:r>
            <a:endParaRPr lang="en-IN" sz="1600" b="1" dirty="0">
              <a:solidFill>
                <a:schemeClr val="bg1"/>
              </a:solidFill>
              <a:latin typeface="+mj-lt"/>
            </a:endParaRPr>
          </a:p>
        </p:txBody>
      </p:sp>
      <p:pic>
        <p:nvPicPr>
          <p:cNvPr id="4" name="Picture 3">
            <a:extLst>
              <a:ext uri="{FF2B5EF4-FFF2-40B4-BE49-F238E27FC236}">
                <a16:creationId xmlns:a16="http://schemas.microsoft.com/office/drawing/2014/main" id="{9C69E653-9605-4CD9-B76B-A8F10980C5DF}"/>
              </a:ext>
            </a:extLst>
          </p:cNvPr>
          <p:cNvPicPr/>
          <p:nvPr/>
        </p:nvPicPr>
        <p:blipFill>
          <a:blip r:embed="rId2"/>
          <a:stretch>
            <a:fillRect/>
          </a:stretch>
        </p:blipFill>
        <p:spPr>
          <a:xfrm>
            <a:off x="1180306" y="234489"/>
            <a:ext cx="1315616" cy="1417029"/>
          </a:xfrm>
          <a:prstGeom prst="rect">
            <a:avLst/>
          </a:prstGeom>
        </p:spPr>
      </p:pic>
      <p:pic>
        <p:nvPicPr>
          <p:cNvPr id="5" name="Picture 4">
            <a:extLst>
              <a:ext uri="{FF2B5EF4-FFF2-40B4-BE49-F238E27FC236}">
                <a16:creationId xmlns:a16="http://schemas.microsoft.com/office/drawing/2014/main" id="{B42428BD-49F5-4D2C-9EB4-8FC30F7C67B0}"/>
              </a:ext>
            </a:extLst>
          </p:cNvPr>
          <p:cNvPicPr/>
          <p:nvPr/>
        </p:nvPicPr>
        <p:blipFill>
          <a:blip r:embed="rId3"/>
          <a:stretch>
            <a:fillRect/>
          </a:stretch>
        </p:blipFill>
        <p:spPr>
          <a:xfrm>
            <a:off x="8665034" y="383779"/>
            <a:ext cx="3026223" cy="1068013"/>
          </a:xfrm>
          <a:prstGeom prst="rect">
            <a:avLst/>
          </a:prstGeom>
        </p:spPr>
      </p:pic>
    </p:spTree>
    <p:extLst>
      <p:ext uri="{BB962C8B-B14F-4D97-AF65-F5344CB8AC3E}">
        <p14:creationId xmlns:p14="http://schemas.microsoft.com/office/powerpoint/2010/main" val="30299734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2E18D5-D83A-40A7-AC70-AA13076DADAA}"/>
              </a:ext>
            </a:extLst>
          </p:cNvPr>
          <p:cNvPicPr>
            <a:picLocks noChangeAspect="1"/>
          </p:cNvPicPr>
          <p:nvPr/>
        </p:nvPicPr>
        <p:blipFill>
          <a:blip r:embed="rId2"/>
          <a:stretch>
            <a:fillRect/>
          </a:stretch>
        </p:blipFill>
        <p:spPr>
          <a:xfrm>
            <a:off x="1933575" y="114300"/>
            <a:ext cx="9086849" cy="6657975"/>
          </a:xfrm>
          <a:prstGeom prst="rect">
            <a:avLst/>
          </a:prstGeom>
        </p:spPr>
      </p:pic>
    </p:spTree>
    <p:extLst>
      <p:ext uri="{BB962C8B-B14F-4D97-AF65-F5344CB8AC3E}">
        <p14:creationId xmlns:p14="http://schemas.microsoft.com/office/powerpoint/2010/main" val="838505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0B2A6B98-0DBF-4F49-B60E-FB439AF53173}"/>
              </a:ext>
            </a:extLst>
          </p:cNvPr>
          <p:cNvPicPr>
            <a:picLocks noChangeAspect="1"/>
          </p:cNvPicPr>
          <p:nvPr/>
        </p:nvPicPr>
        <p:blipFill>
          <a:blip r:embed="rId2"/>
          <a:stretch>
            <a:fillRect/>
          </a:stretch>
        </p:blipFill>
        <p:spPr>
          <a:xfrm>
            <a:off x="112086" y="161925"/>
            <a:ext cx="11984664" cy="6572249"/>
          </a:xfrm>
          <a:prstGeom prst="rect">
            <a:avLst/>
          </a:prstGeom>
        </p:spPr>
      </p:pic>
    </p:spTree>
    <p:extLst>
      <p:ext uri="{BB962C8B-B14F-4D97-AF65-F5344CB8AC3E}">
        <p14:creationId xmlns:p14="http://schemas.microsoft.com/office/powerpoint/2010/main" val="563219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610ED-94BC-4B0C-9A52-7BF5BFE2204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AC492C0-D5B6-4EF5-95F6-BAF8E999C84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C55E6E1-E44C-410A-833B-E985C3494FC8}"/>
              </a:ext>
            </a:extLst>
          </p:cNvPr>
          <p:cNvPicPr>
            <a:picLocks noChangeAspect="1"/>
          </p:cNvPicPr>
          <p:nvPr/>
        </p:nvPicPr>
        <p:blipFill>
          <a:blip r:embed="rId2"/>
          <a:stretch>
            <a:fillRect/>
          </a:stretch>
        </p:blipFill>
        <p:spPr>
          <a:xfrm>
            <a:off x="0" y="190500"/>
            <a:ext cx="12192000" cy="6524625"/>
          </a:xfrm>
          <a:prstGeom prst="rect">
            <a:avLst/>
          </a:prstGeom>
        </p:spPr>
      </p:pic>
    </p:spTree>
    <p:extLst>
      <p:ext uri="{BB962C8B-B14F-4D97-AF65-F5344CB8AC3E}">
        <p14:creationId xmlns:p14="http://schemas.microsoft.com/office/powerpoint/2010/main" val="2275821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FC1B7-E1CF-4596-BBEE-478DF9E18E6A}"/>
              </a:ext>
            </a:extLst>
          </p:cNvPr>
          <p:cNvSpPr>
            <a:spLocks noGrp="1"/>
          </p:cNvSpPr>
          <p:nvPr>
            <p:ph type="title"/>
          </p:nvPr>
        </p:nvSpPr>
        <p:spPr>
          <a:xfrm>
            <a:off x="1589087" y="2675466"/>
            <a:ext cx="8534400" cy="1507067"/>
          </a:xfrm>
        </p:spPr>
        <p:txBody>
          <a:bodyPr>
            <a:normAutofit/>
          </a:bodyPr>
          <a:lstStyle/>
          <a:p>
            <a:pPr algn="ctr"/>
            <a:r>
              <a:rPr lang="en-US" sz="4000" b="1" dirty="0"/>
              <a:t>screenshots</a:t>
            </a:r>
            <a:endParaRPr lang="en-IN" sz="4000" b="1" dirty="0"/>
          </a:p>
        </p:txBody>
      </p:sp>
    </p:spTree>
    <p:extLst>
      <p:ext uri="{BB962C8B-B14F-4D97-AF65-F5344CB8AC3E}">
        <p14:creationId xmlns:p14="http://schemas.microsoft.com/office/powerpoint/2010/main" val="3518419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0ED63E-7614-4ADB-8F29-C87545372E68}"/>
              </a:ext>
            </a:extLst>
          </p:cNvPr>
          <p:cNvPicPr>
            <a:picLocks noChangeAspect="1"/>
          </p:cNvPicPr>
          <p:nvPr/>
        </p:nvPicPr>
        <p:blipFill>
          <a:blip r:embed="rId2"/>
          <a:stretch>
            <a:fillRect/>
          </a:stretch>
        </p:blipFill>
        <p:spPr>
          <a:xfrm>
            <a:off x="0" y="149225"/>
            <a:ext cx="12192000" cy="6559550"/>
          </a:xfrm>
          <a:prstGeom prst="rect">
            <a:avLst/>
          </a:prstGeom>
        </p:spPr>
      </p:pic>
    </p:spTree>
    <p:extLst>
      <p:ext uri="{BB962C8B-B14F-4D97-AF65-F5344CB8AC3E}">
        <p14:creationId xmlns:p14="http://schemas.microsoft.com/office/powerpoint/2010/main" val="1577091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B61565-224C-4B2C-ABDA-BB3F2C45EA1D}"/>
              </a:ext>
            </a:extLst>
          </p:cNvPr>
          <p:cNvPicPr>
            <a:picLocks noChangeAspect="1"/>
          </p:cNvPicPr>
          <p:nvPr/>
        </p:nvPicPr>
        <p:blipFill>
          <a:blip r:embed="rId2"/>
          <a:stretch>
            <a:fillRect/>
          </a:stretch>
        </p:blipFill>
        <p:spPr>
          <a:xfrm>
            <a:off x="0" y="212725"/>
            <a:ext cx="6096000" cy="6432550"/>
          </a:xfrm>
          <a:prstGeom prst="rect">
            <a:avLst/>
          </a:prstGeom>
        </p:spPr>
      </p:pic>
      <p:pic>
        <p:nvPicPr>
          <p:cNvPr id="7" name="Picture 6">
            <a:extLst>
              <a:ext uri="{FF2B5EF4-FFF2-40B4-BE49-F238E27FC236}">
                <a16:creationId xmlns:a16="http://schemas.microsoft.com/office/drawing/2014/main" id="{915E1986-973A-430E-ABFD-7D5A6D124DA3}"/>
              </a:ext>
            </a:extLst>
          </p:cNvPr>
          <p:cNvPicPr>
            <a:picLocks noChangeAspect="1"/>
          </p:cNvPicPr>
          <p:nvPr/>
        </p:nvPicPr>
        <p:blipFill>
          <a:blip r:embed="rId3"/>
          <a:stretch>
            <a:fillRect/>
          </a:stretch>
        </p:blipFill>
        <p:spPr>
          <a:xfrm>
            <a:off x="6305550" y="212725"/>
            <a:ext cx="5886450" cy="6432550"/>
          </a:xfrm>
          <a:prstGeom prst="rect">
            <a:avLst/>
          </a:prstGeom>
        </p:spPr>
      </p:pic>
    </p:spTree>
    <p:extLst>
      <p:ext uri="{BB962C8B-B14F-4D97-AF65-F5344CB8AC3E}">
        <p14:creationId xmlns:p14="http://schemas.microsoft.com/office/powerpoint/2010/main" val="709301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982FF8-D37A-446A-9289-A070B137AA26}"/>
              </a:ext>
            </a:extLst>
          </p:cNvPr>
          <p:cNvPicPr>
            <a:picLocks noChangeAspect="1"/>
          </p:cNvPicPr>
          <p:nvPr/>
        </p:nvPicPr>
        <p:blipFill>
          <a:blip r:embed="rId2"/>
          <a:stretch>
            <a:fillRect/>
          </a:stretch>
        </p:blipFill>
        <p:spPr>
          <a:xfrm>
            <a:off x="0" y="212725"/>
            <a:ext cx="12115800" cy="6432550"/>
          </a:xfrm>
          <a:prstGeom prst="rect">
            <a:avLst/>
          </a:prstGeom>
        </p:spPr>
      </p:pic>
    </p:spTree>
    <p:extLst>
      <p:ext uri="{BB962C8B-B14F-4D97-AF65-F5344CB8AC3E}">
        <p14:creationId xmlns:p14="http://schemas.microsoft.com/office/powerpoint/2010/main" val="442790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A50355-3795-4730-B1FE-E59D36297B72}"/>
              </a:ext>
            </a:extLst>
          </p:cNvPr>
          <p:cNvPicPr>
            <a:picLocks noChangeAspect="1"/>
          </p:cNvPicPr>
          <p:nvPr/>
        </p:nvPicPr>
        <p:blipFill>
          <a:blip r:embed="rId2"/>
          <a:stretch>
            <a:fillRect/>
          </a:stretch>
        </p:blipFill>
        <p:spPr>
          <a:xfrm>
            <a:off x="0" y="923925"/>
            <a:ext cx="12192000" cy="5753100"/>
          </a:xfrm>
          <a:prstGeom prst="rect">
            <a:avLst/>
          </a:prstGeom>
        </p:spPr>
      </p:pic>
      <p:sp>
        <p:nvSpPr>
          <p:cNvPr id="6" name="TextBox 5">
            <a:extLst>
              <a:ext uri="{FF2B5EF4-FFF2-40B4-BE49-F238E27FC236}">
                <a16:creationId xmlns:a16="http://schemas.microsoft.com/office/drawing/2014/main" id="{7874FCEA-FA8D-4848-877B-2EB4FCB6CA41}"/>
              </a:ext>
            </a:extLst>
          </p:cNvPr>
          <p:cNvSpPr txBox="1"/>
          <p:nvPr/>
        </p:nvSpPr>
        <p:spPr>
          <a:xfrm>
            <a:off x="3738562" y="209550"/>
            <a:ext cx="4714875" cy="461665"/>
          </a:xfrm>
          <a:prstGeom prst="rect">
            <a:avLst/>
          </a:prstGeom>
          <a:noFill/>
        </p:spPr>
        <p:txBody>
          <a:bodyPr wrap="square" rtlCol="0">
            <a:spAutoFit/>
          </a:bodyPr>
          <a:lstStyle/>
          <a:p>
            <a:pPr algn="ctr"/>
            <a:r>
              <a:rPr lang="en-US" sz="2400" b="1" dirty="0"/>
              <a:t>User Dashboard</a:t>
            </a:r>
            <a:endParaRPr lang="en-IN" b="1" dirty="0"/>
          </a:p>
        </p:txBody>
      </p:sp>
    </p:spTree>
    <p:extLst>
      <p:ext uri="{BB962C8B-B14F-4D97-AF65-F5344CB8AC3E}">
        <p14:creationId xmlns:p14="http://schemas.microsoft.com/office/powerpoint/2010/main" val="4052191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CE9CD9-EF13-4BC9-8000-1F2D2DD2BBA2}"/>
              </a:ext>
            </a:extLst>
          </p:cNvPr>
          <p:cNvPicPr>
            <a:picLocks noChangeAspect="1"/>
          </p:cNvPicPr>
          <p:nvPr/>
        </p:nvPicPr>
        <p:blipFill>
          <a:blip r:embed="rId2"/>
          <a:stretch>
            <a:fillRect/>
          </a:stretch>
        </p:blipFill>
        <p:spPr>
          <a:xfrm>
            <a:off x="0" y="434975"/>
            <a:ext cx="5772150" cy="5988050"/>
          </a:xfrm>
          <a:prstGeom prst="rect">
            <a:avLst/>
          </a:prstGeom>
        </p:spPr>
      </p:pic>
      <p:pic>
        <p:nvPicPr>
          <p:cNvPr id="5" name="Picture 4">
            <a:extLst>
              <a:ext uri="{FF2B5EF4-FFF2-40B4-BE49-F238E27FC236}">
                <a16:creationId xmlns:a16="http://schemas.microsoft.com/office/drawing/2014/main" id="{AE17501A-95F2-4CDE-9973-DD9836969BA4}"/>
              </a:ext>
            </a:extLst>
          </p:cNvPr>
          <p:cNvPicPr>
            <a:picLocks noChangeAspect="1"/>
          </p:cNvPicPr>
          <p:nvPr/>
        </p:nvPicPr>
        <p:blipFill>
          <a:blip r:embed="rId3"/>
          <a:stretch>
            <a:fillRect/>
          </a:stretch>
        </p:blipFill>
        <p:spPr>
          <a:xfrm>
            <a:off x="5838825" y="434974"/>
            <a:ext cx="6162676" cy="5988049"/>
          </a:xfrm>
          <a:prstGeom prst="rect">
            <a:avLst/>
          </a:prstGeom>
        </p:spPr>
      </p:pic>
    </p:spTree>
    <p:extLst>
      <p:ext uri="{BB962C8B-B14F-4D97-AF65-F5344CB8AC3E}">
        <p14:creationId xmlns:p14="http://schemas.microsoft.com/office/powerpoint/2010/main" val="5919557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A62C5C-8BFA-4F77-B639-28BC96F4873A}"/>
              </a:ext>
            </a:extLst>
          </p:cNvPr>
          <p:cNvPicPr>
            <a:picLocks noChangeAspect="1"/>
          </p:cNvPicPr>
          <p:nvPr/>
        </p:nvPicPr>
        <p:blipFill>
          <a:blip r:embed="rId2"/>
          <a:stretch>
            <a:fillRect/>
          </a:stretch>
        </p:blipFill>
        <p:spPr>
          <a:xfrm>
            <a:off x="0" y="431800"/>
            <a:ext cx="5600700" cy="5994400"/>
          </a:xfrm>
          <a:prstGeom prst="rect">
            <a:avLst/>
          </a:prstGeom>
        </p:spPr>
      </p:pic>
      <p:pic>
        <p:nvPicPr>
          <p:cNvPr id="5" name="Picture 4">
            <a:extLst>
              <a:ext uri="{FF2B5EF4-FFF2-40B4-BE49-F238E27FC236}">
                <a16:creationId xmlns:a16="http://schemas.microsoft.com/office/drawing/2014/main" id="{21AD577E-C9E3-4318-96DB-1374EF5DACA4}"/>
              </a:ext>
            </a:extLst>
          </p:cNvPr>
          <p:cNvPicPr>
            <a:picLocks noChangeAspect="1"/>
          </p:cNvPicPr>
          <p:nvPr/>
        </p:nvPicPr>
        <p:blipFill>
          <a:blip r:embed="rId3"/>
          <a:stretch>
            <a:fillRect/>
          </a:stretch>
        </p:blipFill>
        <p:spPr>
          <a:xfrm>
            <a:off x="5676900" y="431799"/>
            <a:ext cx="6438900" cy="5994399"/>
          </a:xfrm>
          <a:prstGeom prst="rect">
            <a:avLst/>
          </a:prstGeom>
        </p:spPr>
      </p:pic>
    </p:spTree>
    <p:extLst>
      <p:ext uri="{BB962C8B-B14F-4D97-AF65-F5344CB8AC3E}">
        <p14:creationId xmlns:p14="http://schemas.microsoft.com/office/powerpoint/2010/main" val="1181143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4AF86-676D-4F16-9E65-7DC29967EA8F}"/>
              </a:ext>
            </a:extLst>
          </p:cNvPr>
          <p:cNvSpPr>
            <a:spLocks noGrp="1"/>
          </p:cNvSpPr>
          <p:nvPr>
            <p:ph type="title"/>
          </p:nvPr>
        </p:nvSpPr>
        <p:spPr>
          <a:xfrm>
            <a:off x="1617273" y="0"/>
            <a:ext cx="8534400" cy="1507067"/>
          </a:xfrm>
        </p:spPr>
        <p:txBody>
          <a:bodyPr>
            <a:normAutofit/>
          </a:bodyPr>
          <a:lstStyle/>
          <a:p>
            <a:pPr algn="ctr"/>
            <a:r>
              <a:rPr lang="en-US" sz="3200" b="1" dirty="0"/>
              <a:t>Points to be discussed</a:t>
            </a:r>
            <a:endParaRPr lang="en-IN" sz="3200" b="1" dirty="0"/>
          </a:p>
        </p:txBody>
      </p:sp>
      <p:sp>
        <p:nvSpPr>
          <p:cNvPr id="5" name="TextBox 4">
            <a:extLst>
              <a:ext uri="{FF2B5EF4-FFF2-40B4-BE49-F238E27FC236}">
                <a16:creationId xmlns:a16="http://schemas.microsoft.com/office/drawing/2014/main" id="{973A6EE2-E51B-4B62-A53B-794A25E8D2C7}"/>
              </a:ext>
            </a:extLst>
          </p:cNvPr>
          <p:cNvSpPr txBox="1"/>
          <p:nvPr/>
        </p:nvSpPr>
        <p:spPr>
          <a:xfrm>
            <a:off x="1952009" y="1112093"/>
            <a:ext cx="7072604" cy="8032968"/>
          </a:xfrm>
          <a:prstGeom prst="rect">
            <a:avLst/>
          </a:prstGeom>
          <a:noFill/>
        </p:spPr>
        <p:txBody>
          <a:bodyPr wrap="square" rtlCol="0">
            <a:spAutoFit/>
          </a:bodyPr>
          <a:lstStyle/>
          <a:p>
            <a:endParaRPr lang="en-US" sz="2400" i="1" dirty="0">
              <a:latin typeface="Comic Sans MS" panose="030F0702030302020204" pitchFamily="66" charset="0"/>
            </a:endParaRPr>
          </a:p>
          <a:p>
            <a:pPr marL="285750" indent="-285750">
              <a:lnSpc>
                <a:spcPct val="150000"/>
              </a:lnSpc>
              <a:buClr>
                <a:schemeClr val="tx1"/>
              </a:buClr>
              <a:buFont typeface="Arial" panose="020B0604020202020204" pitchFamily="34" charset="0"/>
              <a:buChar char="•"/>
            </a:pPr>
            <a:r>
              <a:rPr lang="en-IN" sz="2400" i="1" dirty="0">
                <a:solidFill>
                  <a:schemeClr val="bg1"/>
                </a:solidFill>
                <a:latin typeface="Comic Sans MS" panose="030F0702030302020204" pitchFamily="66" charset="0"/>
              </a:rPr>
              <a:t>Introduction</a:t>
            </a:r>
          </a:p>
          <a:p>
            <a:pPr marL="285750" indent="-285750">
              <a:lnSpc>
                <a:spcPct val="150000"/>
              </a:lnSpc>
              <a:buClr>
                <a:schemeClr val="tx1"/>
              </a:buClr>
              <a:buFont typeface="Arial" panose="020B0604020202020204" pitchFamily="34" charset="0"/>
              <a:buChar char="•"/>
            </a:pPr>
            <a:r>
              <a:rPr lang="en-IN" sz="2400" i="1" dirty="0">
                <a:solidFill>
                  <a:schemeClr val="bg1"/>
                </a:solidFill>
                <a:latin typeface="Comic Sans MS" panose="030F0702030302020204" pitchFamily="66" charset="0"/>
              </a:rPr>
              <a:t>Motivation</a:t>
            </a:r>
          </a:p>
          <a:p>
            <a:pPr marL="285750" indent="-285750">
              <a:lnSpc>
                <a:spcPct val="150000"/>
              </a:lnSpc>
              <a:buClr>
                <a:schemeClr val="tx1"/>
              </a:buClr>
              <a:buFont typeface="Arial" panose="020B0604020202020204" pitchFamily="34" charset="0"/>
              <a:buChar char="•"/>
            </a:pPr>
            <a:r>
              <a:rPr lang="en-IN" sz="2400" i="1" dirty="0">
                <a:solidFill>
                  <a:schemeClr val="bg1"/>
                </a:solidFill>
                <a:latin typeface="Comic Sans MS" panose="030F0702030302020204" pitchFamily="66" charset="0"/>
              </a:rPr>
              <a:t>Objective</a:t>
            </a:r>
          </a:p>
          <a:p>
            <a:pPr marL="285750" indent="-285750">
              <a:lnSpc>
                <a:spcPct val="150000"/>
              </a:lnSpc>
              <a:buClr>
                <a:schemeClr val="tx1"/>
              </a:buClr>
              <a:buFont typeface="Arial" panose="020B0604020202020204" pitchFamily="34" charset="0"/>
              <a:buChar char="•"/>
            </a:pPr>
            <a:r>
              <a:rPr lang="en-IN" sz="2400" i="1" dirty="0">
                <a:solidFill>
                  <a:schemeClr val="bg1"/>
                </a:solidFill>
                <a:latin typeface="Comic Sans MS" panose="030F0702030302020204" pitchFamily="66" charset="0"/>
              </a:rPr>
              <a:t>Technology Used</a:t>
            </a:r>
          </a:p>
          <a:p>
            <a:pPr marL="285750" indent="-285750">
              <a:lnSpc>
                <a:spcPct val="150000"/>
              </a:lnSpc>
              <a:buClr>
                <a:schemeClr val="tx1"/>
              </a:buClr>
              <a:buFont typeface="Arial" panose="020B0604020202020204" pitchFamily="34" charset="0"/>
              <a:buChar char="•"/>
            </a:pPr>
            <a:r>
              <a:rPr lang="en-IN" sz="2400" i="1" dirty="0">
                <a:solidFill>
                  <a:schemeClr val="bg1"/>
                </a:solidFill>
                <a:latin typeface="Comic Sans MS" panose="030F0702030302020204" pitchFamily="66" charset="0"/>
              </a:rPr>
              <a:t>UML Diagram</a:t>
            </a:r>
          </a:p>
          <a:p>
            <a:pPr marL="285750" indent="-285750">
              <a:lnSpc>
                <a:spcPct val="150000"/>
              </a:lnSpc>
              <a:buClr>
                <a:schemeClr val="tx1"/>
              </a:buClr>
              <a:buFont typeface="Arial" panose="020B0604020202020204" pitchFamily="34" charset="0"/>
              <a:buChar char="•"/>
            </a:pPr>
            <a:r>
              <a:rPr lang="en-IN" sz="2400" i="1" dirty="0">
                <a:solidFill>
                  <a:schemeClr val="bg1"/>
                </a:solidFill>
                <a:latin typeface="Comic Sans MS" panose="030F0702030302020204" pitchFamily="66" charset="0"/>
              </a:rPr>
              <a:t>Screenshots</a:t>
            </a:r>
          </a:p>
          <a:p>
            <a:pPr marL="285750" indent="-285750">
              <a:lnSpc>
                <a:spcPct val="150000"/>
              </a:lnSpc>
              <a:buClr>
                <a:schemeClr val="tx1"/>
              </a:buClr>
              <a:buFont typeface="Arial" panose="020B0604020202020204" pitchFamily="34" charset="0"/>
              <a:buChar char="•"/>
            </a:pPr>
            <a:r>
              <a:rPr lang="en-IN" sz="2400" i="1" dirty="0">
                <a:solidFill>
                  <a:schemeClr val="bg1"/>
                </a:solidFill>
                <a:latin typeface="Comic Sans MS" panose="030F0702030302020204" pitchFamily="66" charset="0"/>
              </a:rPr>
              <a:t>System Specification</a:t>
            </a:r>
          </a:p>
          <a:p>
            <a:pPr marL="285750" indent="-285750">
              <a:lnSpc>
                <a:spcPct val="150000"/>
              </a:lnSpc>
              <a:buClr>
                <a:schemeClr val="tx1"/>
              </a:buClr>
              <a:buFont typeface="Arial" panose="020B0604020202020204" pitchFamily="34" charset="0"/>
              <a:buChar char="•"/>
            </a:pPr>
            <a:r>
              <a:rPr lang="en-IN" sz="2400" i="1" dirty="0">
                <a:solidFill>
                  <a:schemeClr val="bg1"/>
                </a:solidFill>
                <a:latin typeface="Comic Sans MS" panose="030F0702030302020204" pitchFamily="66" charset="0"/>
              </a:rPr>
              <a:t>Conclusion</a:t>
            </a:r>
          </a:p>
          <a:p>
            <a:pPr marL="285750" indent="-285750">
              <a:lnSpc>
                <a:spcPct val="150000"/>
              </a:lnSpc>
              <a:buClr>
                <a:schemeClr val="tx1"/>
              </a:buClr>
              <a:buFont typeface="Arial" panose="020B0604020202020204" pitchFamily="34" charset="0"/>
              <a:buChar char="•"/>
            </a:pPr>
            <a:r>
              <a:rPr lang="en-IN" sz="2400" i="1" dirty="0">
                <a:solidFill>
                  <a:schemeClr val="bg1"/>
                </a:solidFill>
                <a:latin typeface="Comic Sans MS" panose="030F0702030302020204" pitchFamily="66" charset="0"/>
              </a:rPr>
              <a:t>References</a:t>
            </a:r>
          </a:p>
          <a:p>
            <a:pPr marL="285750" indent="-285750">
              <a:buFont typeface="Arial" panose="020B0604020202020204" pitchFamily="34" charset="0"/>
              <a:buChar char="•"/>
            </a:pPr>
            <a:endParaRPr lang="en-IN" sz="2400" i="1" dirty="0">
              <a:solidFill>
                <a:schemeClr val="bg1"/>
              </a:solidFill>
              <a:latin typeface="Comic Sans MS" panose="030F0702030302020204" pitchFamily="66" charset="0"/>
            </a:endParaRPr>
          </a:p>
          <a:p>
            <a:endParaRPr lang="en-IN" sz="2400" i="1" dirty="0">
              <a:latin typeface="Comic Sans MS" panose="030F0702030302020204" pitchFamily="66" charset="0"/>
            </a:endParaRPr>
          </a:p>
          <a:p>
            <a:endParaRPr lang="en-IN" sz="2400" i="1" dirty="0">
              <a:latin typeface="Comic Sans MS" panose="030F0702030302020204" pitchFamily="66" charset="0"/>
            </a:endParaRPr>
          </a:p>
          <a:p>
            <a:endParaRPr lang="en-IN" sz="2400" i="1" dirty="0">
              <a:latin typeface="Comic Sans MS" panose="030F0702030302020204" pitchFamily="66" charset="0"/>
            </a:endParaRPr>
          </a:p>
          <a:p>
            <a:endParaRPr lang="en-IN" sz="2400" i="1" dirty="0">
              <a:latin typeface="Comic Sans MS" panose="030F0702030302020204" pitchFamily="66" charset="0"/>
            </a:endParaRPr>
          </a:p>
          <a:p>
            <a:endParaRPr lang="en-IN" sz="2400" i="1" dirty="0">
              <a:latin typeface="Comic Sans MS" panose="030F0702030302020204" pitchFamily="66" charset="0"/>
            </a:endParaRPr>
          </a:p>
          <a:p>
            <a:endParaRPr lang="en-IN" sz="2400" i="1" dirty="0">
              <a:latin typeface="Comic Sans MS" panose="030F0702030302020204" pitchFamily="66" charset="0"/>
            </a:endParaRPr>
          </a:p>
        </p:txBody>
      </p:sp>
    </p:spTree>
    <p:extLst>
      <p:ext uri="{BB962C8B-B14F-4D97-AF65-F5344CB8AC3E}">
        <p14:creationId xmlns:p14="http://schemas.microsoft.com/office/powerpoint/2010/main" val="35173095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5082E1-6C20-403D-982A-8C1ABDA43BB4}"/>
              </a:ext>
            </a:extLst>
          </p:cNvPr>
          <p:cNvPicPr>
            <a:picLocks noChangeAspect="1"/>
          </p:cNvPicPr>
          <p:nvPr/>
        </p:nvPicPr>
        <p:blipFill>
          <a:blip r:embed="rId2"/>
          <a:stretch>
            <a:fillRect/>
          </a:stretch>
        </p:blipFill>
        <p:spPr>
          <a:xfrm>
            <a:off x="0" y="205864"/>
            <a:ext cx="5543550" cy="6446271"/>
          </a:xfrm>
          <a:prstGeom prst="rect">
            <a:avLst/>
          </a:prstGeom>
        </p:spPr>
      </p:pic>
      <p:pic>
        <p:nvPicPr>
          <p:cNvPr id="5" name="Picture 4">
            <a:extLst>
              <a:ext uri="{FF2B5EF4-FFF2-40B4-BE49-F238E27FC236}">
                <a16:creationId xmlns:a16="http://schemas.microsoft.com/office/drawing/2014/main" id="{0D06A2C7-2685-4B83-AE4C-B6AB38078CA4}"/>
              </a:ext>
            </a:extLst>
          </p:cNvPr>
          <p:cNvPicPr>
            <a:picLocks noChangeAspect="1"/>
          </p:cNvPicPr>
          <p:nvPr/>
        </p:nvPicPr>
        <p:blipFill>
          <a:blip r:embed="rId3"/>
          <a:stretch>
            <a:fillRect/>
          </a:stretch>
        </p:blipFill>
        <p:spPr>
          <a:xfrm>
            <a:off x="5610224" y="193675"/>
            <a:ext cx="6477001" cy="6470650"/>
          </a:xfrm>
          <a:prstGeom prst="rect">
            <a:avLst/>
          </a:prstGeom>
        </p:spPr>
      </p:pic>
    </p:spTree>
    <p:extLst>
      <p:ext uri="{BB962C8B-B14F-4D97-AF65-F5344CB8AC3E}">
        <p14:creationId xmlns:p14="http://schemas.microsoft.com/office/powerpoint/2010/main" val="2962666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433E7B-8349-42F7-AF91-4A144592F64B}"/>
              </a:ext>
            </a:extLst>
          </p:cNvPr>
          <p:cNvPicPr>
            <a:picLocks noChangeAspect="1"/>
          </p:cNvPicPr>
          <p:nvPr/>
        </p:nvPicPr>
        <p:blipFill>
          <a:blip r:embed="rId2"/>
          <a:stretch>
            <a:fillRect/>
          </a:stretch>
        </p:blipFill>
        <p:spPr>
          <a:xfrm>
            <a:off x="0" y="193479"/>
            <a:ext cx="5095875" cy="6471041"/>
          </a:xfrm>
          <a:prstGeom prst="rect">
            <a:avLst/>
          </a:prstGeom>
        </p:spPr>
      </p:pic>
      <p:pic>
        <p:nvPicPr>
          <p:cNvPr id="5" name="Picture 4">
            <a:extLst>
              <a:ext uri="{FF2B5EF4-FFF2-40B4-BE49-F238E27FC236}">
                <a16:creationId xmlns:a16="http://schemas.microsoft.com/office/drawing/2014/main" id="{A2063A6E-B0B6-4986-8177-14E37F0479EA}"/>
              </a:ext>
            </a:extLst>
          </p:cNvPr>
          <p:cNvPicPr>
            <a:picLocks noChangeAspect="1"/>
          </p:cNvPicPr>
          <p:nvPr/>
        </p:nvPicPr>
        <p:blipFill>
          <a:blip r:embed="rId3"/>
          <a:stretch>
            <a:fillRect/>
          </a:stretch>
        </p:blipFill>
        <p:spPr>
          <a:xfrm>
            <a:off x="5172074" y="193479"/>
            <a:ext cx="6877051" cy="6471041"/>
          </a:xfrm>
          <a:prstGeom prst="rect">
            <a:avLst/>
          </a:prstGeom>
        </p:spPr>
      </p:pic>
    </p:spTree>
    <p:extLst>
      <p:ext uri="{BB962C8B-B14F-4D97-AF65-F5344CB8AC3E}">
        <p14:creationId xmlns:p14="http://schemas.microsoft.com/office/powerpoint/2010/main" val="12390372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0F1317-9773-46AD-A2D9-3E49AE1D09A7}"/>
              </a:ext>
            </a:extLst>
          </p:cNvPr>
          <p:cNvPicPr>
            <a:picLocks noChangeAspect="1"/>
          </p:cNvPicPr>
          <p:nvPr/>
        </p:nvPicPr>
        <p:blipFill>
          <a:blip r:embed="rId2"/>
          <a:stretch>
            <a:fillRect/>
          </a:stretch>
        </p:blipFill>
        <p:spPr>
          <a:xfrm>
            <a:off x="0" y="219075"/>
            <a:ext cx="4953000" cy="6419850"/>
          </a:xfrm>
          <a:prstGeom prst="rect">
            <a:avLst/>
          </a:prstGeom>
        </p:spPr>
      </p:pic>
      <p:pic>
        <p:nvPicPr>
          <p:cNvPr id="5" name="Picture 4">
            <a:extLst>
              <a:ext uri="{FF2B5EF4-FFF2-40B4-BE49-F238E27FC236}">
                <a16:creationId xmlns:a16="http://schemas.microsoft.com/office/drawing/2014/main" id="{2BBBDBF2-8CEE-43A7-B09C-522264700DD0}"/>
              </a:ext>
            </a:extLst>
          </p:cNvPr>
          <p:cNvPicPr>
            <a:picLocks noChangeAspect="1"/>
          </p:cNvPicPr>
          <p:nvPr/>
        </p:nvPicPr>
        <p:blipFill>
          <a:blip r:embed="rId3"/>
          <a:stretch>
            <a:fillRect/>
          </a:stretch>
        </p:blipFill>
        <p:spPr>
          <a:xfrm>
            <a:off x="5057775" y="219075"/>
            <a:ext cx="7038976" cy="6419850"/>
          </a:xfrm>
          <a:prstGeom prst="rect">
            <a:avLst/>
          </a:prstGeom>
        </p:spPr>
      </p:pic>
    </p:spTree>
    <p:extLst>
      <p:ext uri="{BB962C8B-B14F-4D97-AF65-F5344CB8AC3E}">
        <p14:creationId xmlns:p14="http://schemas.microsoft.com/office/powerpoint/2010/main" val="10623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DB8EB0-F4BA-4226-87E9-25C9761FB8CB}"/>
              </a:ext>
            </a:extLst>
          </p:cNvPr>
          <p:cNvPicPr>
            <a:picLocks noChangeAspect="1"/>
          </p:cNvPicPr>
          <p:nvPr/>
        </p:nvPicPr>
        <p:blipFill>
          <a:blip r:embed="rId2"/>
          <a:stretch>
            <a:fillRect/>
          </a:stretch>
        </p:blipFill>
        <p:spPr>
          <a:xfrm>
            <a:off x="104775" y="250824"/>
            <a:ext cx="5086350" cy="6356349"/>
          </a:xfrm>
          <a:prstGeom prst="rect">
            <a:avLst/>
          </a:prstGeom>
        </p:spPr>
      </p:pic>
      <p:pic>
        <p:nvPicPr>
          <p:cNvPr id="5" name="Picture 4">
            <a:extLst>
              <a:ext uri="{FF2B5EF4-FFF2-40B4-BE49-F238E27FC236}">
                <a16:creationId xmlns:a16="http://schemas.microsoft.com/office/drawing/2014/main" id="{EC86BF69-7BBE-4F05-BBAC-F76235075E20}"/>
              </a:ext>
            </a:extLst>
          </p:cNvPr>
          <p:cNvPicPr>
            <a:picLocks noChangeAspect="1"/>
          </p:cNvPicPr>
          <p:nvPr/>
        </p:nvPicPr>
        <p:blipFill>
          <a:blip r:embed="rId3"/>
          <a:stretch>
            <a:fillRect/>
          </a:stretch>
        </p:blipFill>
        <p:spPr>
          <a:xfrm>
            <a:off x="5286374" y="250825"/>
            <a:ext cx="6800851" cy="6356350"/>
          </a:xfrm>
          <a:prstGeom prst="rect">
            <a:avLst/>
          </a:prstGeom>
        </p:spPr>
      </p:pic>
    </p:spTree>
    <p:extLst>
      <p:ext uri="{BB962C8B-B14F-4D97-AF65-F5344CB8AC3E}">
        <p14:creationId xmlns:p14="http://schemas.microsoft.com/office/powerpoint/2010/main" val="3533940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31711B-4DD0-459C-B7E0-1E059B81E1BE}"/>
              </a:ext>
            </a:extLst>
          </p:cNvPr>
          <p:cNvPicPr>
            <a:picLocks noChangeAspect="1"/>
          </p:cNvPicPr>
          <p:nvPr/>
        </p:nvPicPr>
        <p:blipFill>
          <a:blip r:embed="rId2"/>
          <a:stretch>
            <a:fillRect/>
          </a:stretch>
        </p:blipFill>
        <p:spPr>
          <a:xfrm>
            <a:off x="0" y="176943"/>
            <a:ext cx="5591175" cy="6504114"/>
          </a:xfrm>
          <a:prstGeom prst="rect">
            <a:avLst/>
          </a:prstGeom>
        </p:spPr>
      </p:pic>
      <p:sp>
        <p:nvSpPr>
          <p:cNvPr id="7" name="Oval 6">
            <a:extLst>
              <a:ext uri="{FF2B5EF4-FFF2-40B4-BE49-F238E27FC236}">
                <a16:creationId xmlns:a16="http://schemas.microsoft.com/office/drawing/2014/main" id="{3219462B-1885-4353-BD0E-4329D1DE38C6}"/>
              </a:ext>
            </a:extLst>
          </p:cNvPr>
          <p:cNvSpPr/>
          <p:nvPr/>
        </p:nvSpPr>
        <p:spPr>
          <a:xfrm>
            <a:off x="3629025" y="2028825"/>
            <a:ext cx="628650" cy="4095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FE8F662A-2A6E-4034-8CBE-F1FB325D283C}"/>
              </a:ext>
            </a:extLst>
          </p:cNvPr>
          <p:cNvPicPr>
            <a:picLocks noChangeAspect="1"/>
          </p:cNvPicPr>
          <p:nvPr/>
        </p:nvPicPr>
        <p:blipFill>
          <a:blip r:embed="rId3"/>
          <a:stretch>
            <a:fillRect/>
          </a:stretch>
        </p:blipFill>
        <p:spPr>
          <a:xfrm>
            <a:off x="5676900" y="176943"/>
            <a:ext cx="6515100" cy="6460645"/>
          </a:xfrm>
          <a:prstGeom prst="rect">
            <a:avLst/>
          </a:prstGeom>
        </p:spPr>
      </p:pic>
    </p:spTree>
    <p:extLst>
      <p:ext uri="{BB962C8B-B14F-4D97-AF65-F5344CB8AC3E}">
        <p14:creationId xmlns:p14="http://schemas.microsoft.com/office/powerpoint/2010/main" val="33130143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67BACD-3738-4537-9D9A-42635F18BD5E}"/>
              </a:ext>
            </a:extLst>
          </p:cNvPr>
          <p:cNvPicPr>
            <a:picLocks noChangeAspect="1"/>
          </p:cNvPicPr>
          <p:nvPr/>
        </p:nvPicPr>
        <p:blipFill>
          <a:blip r:embed="rId2"/>
          <a:stretch>
            <a:fillRect/>
          </a:stretch>
        </p:blipFill>
        <p:spPr>
          <a:xfrm>
            <a:off x="152400" y="228441"/>
            <a:ext cx="5857875" cy="6401118"/>
          </a:xfrm>
          <a:prstGeom prst="rect">
            <a:avLst/>
          </a:prstGeom>
        </p:spPr>
      </p:pic>
      <p:pic>
        <p:nvPicPr>
          <p:cNvPr id="5" name="Picture 4">
            <a:extLst>
              <a:ext uri="{FF2B5EF4-FFF2-40B4-BE49-F238E27FC236}">
                <a16:creationId xmlns:a16="http://schemas.microsoft.com/office/drawing/2014/main" id="{E8E47E65-933A-4A48-8A83-694635242F89}"/>
              </a:ext>
            </a:extLst>
          </p:cNvPr>
          <p:cNvPicPr>
            <a:picLocks noChangeAspect="1"/>
          </p:cNvPicPr>
          <p:nvPr/>
        </p:nvPicPr>
        <p:blipFill>
          <a:blip r:embed="rId3"/>
          <a:stretch>
            <a:fillRect/>
          </a:stretch>
        </p:blipFill>
        <p:spPr>
          <a:xfrm>
            <a:off x="6096000" y="228441"/>
            <a:ext cx="6096000" cy="6334284"/>
          </a:xfrm>
          <a:prstGeom prst="rect">
            <a:avLst/>
          </a:prstGeom>
        </p:spPr>
      </p:pic>
    </p:spTree>
    <p:extLst>
      <p:ext uri="{BB962C8B-B14F-4D97-AF65-F5344CB8AC3E}">
        <p14:creationId xmlns:p14="http://schemas.microsoft.com/office/powerpoint/2010/main" val="28944837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27358C-996F-4AFF-AE4A-50E6D0E8EDF1}"/>
              </a:ext>
            </a:extLst>
          </p:cNvPr>
          <p:cNvPicPr>
            <a:picLocks noChangeAspect="1"/>
          </p:cNvPicPr>
          <p:nvPr/>
        </p:nvPicPr>
        <p:blipFill>
          <a:blip r:embed="rId2"/>
          <a:stretch>
            <a:fillRect/>
          </a:stretch>
        </p:blipFill>
        <p:spPr>
          <a:xfrm>
            <a:off x="5829300" y="100012"/>
            <a:ext cx="6238875" cy="6657975"/>
          </a:xfrm>
          <a:prstGeom prst="rect">
            <a:avLst/>
          </a:prstGeom>
        </p:spPr>
      </p:pic>
      <p:pic>
        <p:nvPicPr>
          <p:cNvPr id="6" name="Picture 5">
            <a:extLst>
              <a:ext uri="{FF2B5EF4-FFF2-40B4-BE49-F238E27FC236}">
                <a16:creationId xmlns:a16="http://schemas.microsoft.com/office/drawing/2014/main" id="{742207F0-AC0A-4584-9614-426EACA0F743}"/>
              </a:ext>
            </a:extLst>
          </p:cNvPr>
          <p:cNvPicPr>
            <a:picLocks noChangeAspect="1"/>
          </p:cNvPicPr>
          <p:nvPr/>
        </p:nvPicPr>
        <p:blipFill>
          <a:blip r:embed="rId3"/>
          <a:stretch>
            <a:fillRect/>
          </a:stretch>
        </p:blipFill>
        <p:spPr>
          <a:xfrm>
            <a:off x="123824" y="100012"/>
            <a:ext cx="5610225" cy="6557962"/>
          </a:xfrm>
          <a:prstGeom prst="rect">
            <a:avLst/>
          </a:prstGeom>
        </p:spPr>
      </p:pic>
    </p:spTree>
    <p:extLst>
      <p:ext uri="{BB962C8B-B14F-4D97-AF65-F5344CB8AC3E}">
        <p14:creationId xmlns:p14="http://schemas.microsoft.com/office/powerpoint/2010/main" val="35694533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B99B41-77C1-4962-B468-78E2523456D3}"/>
              </a:ext>
            </a:extLst>
          </p:cNvPr>
          <p:cNvPicPr>
            <a:picLocks noChangeAspect="1"/>
          </p:cNvPicPr>
          <p:nvPr/>
        </p:nvPicPr>
        <p:blipFill>
          <a:blip r:embed="rId2"/>
          <a:stretch>
            <a:fillRect/>
          </a:stretch>
        </p:blipFill>
        <p:spPr>
          <a:xfrm>
            <a:off x="0" y="904875"/>
            <a:ext cx="12192000" cy="5765800"/>
          </a:xfrm>
          <a:prstGeom prst="rect">
            <a:avLst/>
          </a:prstGeom>
        </p:spPr>
      </p:pic>
      <p:sp>
        <p:nvSpPr>
          <p:cNvPr id="5" name="TextBox 4">
            <a:extLst>
              <a:ext uri="{FF2B5EF4-FFF2-40B4-BE49-F238E27FC236}">
                <a16:creationId xmlns:a16="http://schemas.microsoft.com/office/drawing/2014/main" id="{42C1D10E-71D8-495C-A7A3-EADA985C50BE}"/>
              </a:ext>
            </a:extLst>
          </p:cNvPr>
          <p:cNvSpPr txBox="1"/>
          <p:nvPr/>
        </p:nvSpPr>
        <p:spPr>
          <a:xfrm>
            <a:off x="2833688" y="187325"/>
            <a:ext cx="6105524" cy="461665"/>
          </a:xfrm>
          <a:prstGeom prst="rect">
            <a:avLst/>
          </a:prstGeom>
          <a:noFill/>
        </p:spPr>
        <p:txBody>
          <a:bodyPr wrap="square">
            <a:spAutoFit/>
          </a:bodyPr>
          <a:lstStyle/>
          <a:p>
            <a:pPr algn="ctr"/>
            <a:r>
              <a:rPr lang="en-US" sz="2400" b="1" dirty="0"/>
              <a:t>Admin Dashboard</a:t>
            </a:r>
            <a:endParaRPr lang="en-IN" sz="2400" b="1" dirty="0"/>
          </a:p>
        </p:txBody>
      </p:sp>
    </p:spTree>
    <p:extLst>
      <p:ext uri="{BB962C8B-B14F-4D97-AF65-F5344CB8AC3E}">
        <p14:creationId xmlns:p14="http://schemas.microsoft.com/office/powerpoint/2010/main" val="41368444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C2A683-2946-43BE-A9A2-3209C0A71A46}"/>
              </a:ext>
            </a:extLst>
          </p:cNvPr>
          <p:cNvPicPr>
            <a:picLocks noChangeAspect="1"/>
          </p:cNvPicPr>
          <p:nvPr/>
        </p:nvPicPr>
        <p:blipFill>
          <a:blip r:embed="rId2"/>
          <a:stretch>
            <a:fillRect/>
          </a:stretch>
        </p:blipFill>
        <p:spPr>
          <a:xfrm>
            <a:off x="0" y="1063867"/>
            <a:ext cx="6096000" cy="4730265"/>
          </a:xfrm>
          <a:prstGeom prst="rect">
            <a:avLst/>
          </a:prstGeom>
        </p:spPr>
      </p:pic>
      <p:pic>
        <p:nvPicPr>
          <p:cNvPr id="5" name="Picture 4">
            <a:extLst>
              <a:ext uri="{FF2B5EF4-FFF2-40B4-BE49-F238E27FC236}">
                <a16:creationId xmlns:a16="http://schemas.microsoft.com/office/drawing/2014/main" id="{22E71658-7252-45E0-8EEA-384540FE6970}"/>
              </a:ext>
            </a:extLst>
          </p:cNvPr>
          <p:cNvPicPr>
            <a:picLocks noChangeAspect="1"/>
          </p:cNvPicPr>
          <p:nvPr/>
        </p:nvPicPr>
        <p:blipFill>
          <a:blip r:embed="rId3"/>
          <a:stretch>
            <a:fillRect/>
          </a:stretch>
        </p:blipFill>
        <p:spPr>
          <a:xfrm>
            <a:off x="6181724" y="1025769"/>
            <a:ext cx="5943601" cy="4806462"/>
          </a:xfrm>
          <a:prstGeom prst="rect">
            <a:avLst/>
          </a:prstGeom>
        </p:spPr>
      </p:pic>
    </p:spTree>
    <p:extLst>
      <p:ext uri="{BB962C8B-B14F-4D97-AF65-F5344CB8AC3E}">
        <p14:creationId xmlns:p14="http://schemas.microsoft.com/office/powerpoint/2010/main" val="22848484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9CA341-7CBA-4ECF-91CB-3FC92ECDF3E4}"/>
              </a:ext>
            </a:extLst>
          </p:cNvPr>
          <p:cNvPicPr>
            <a:picLocks noChangeAspect="1"/>
          </p:cNvPicPr>
          <p:nvPr/>
        </p:nvPicPr>
        <p:blipFill>
          <a:blip r:embed="rId2"/>
          <a:stretch>
            <a:fillRect/>
          </a:stretch>
        </p:blipFill>
        <p:spPr>
          <a:xfrm>
            <a:off x="0" y="443273"/>
            <a:ext cx="5686425" cy="5971453"/>
          </a:xfrm>
          <a:prstGeom prst="rect">
            <a:avLst/>
          </a:prstGeom>
        </p:spPr>
      </p:pic>
      <p:pic>
        <p:nvPicPr>
          <p:cNvPr id="5" name="Picture 4">
            <a:extLst>
              <a:ext uri="{FF2B5EF4-FFF2-40B4-BE49-F238E27FC236}">
                <a16:creationId xmlns:a16="http://schemas.microsoft.com/office/drawing/2014/main" id="{49C28330-D968-48BA-8EDE-6D3E266DEA98}"/>
              </a:ext>
            </a:extLst>
          </p:cNvPr>
          <p:cNvPicPr>
            <a:picLocks noChangeAspect="1"/>
          </p:cNvPicPr>
          <p:nvPr/>
        </p:nvPicPr>
        <p:blipFill>
          <a:blip r:embed="rId3"/>
          <a:stretch>
            <a:fillRect/>
          </a:stretch>
        </p:blipFill>
        <p:spPr>
          <a:xfrm>
            <a:off x="5772150" y="443273"/>
            <a:ext cx="6419850" cy="5971454"/>
          </a:xfrm>
          <a:prstGeom prst="rect">
            <a:avLst/>
          </a:prstGeom>
        </p:spPr>
      </p:pic>
    </p:spTree>
    <p:extLst>
      <p:ext uri="{BB962C8B-B14F-4D97-AF65-F5344CB8AC3E}">
        <p14:creationId xmlns:p14="http://schemas.microsoft.com/office/powerpoint/2010/main" val="2983727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4C4C2-1063-4559-B2F3-6DE6FEC58D32}"/>
              </a:ext>
            </a:extLst>
          </p:cNvPr>
          <p:cNvSpPr>
            <a:spLocks noGrp="1"/>
          </p:cNvSpPr>
          <p:nvPr>
            <p:ph type="title"/>
          </p:nvPr>
        </p:nvSpPr>
        <p:spPr>
          <a:xfrm>
            <a:off x="1828800" y="0"/>
            <a:ext cx="8534400" cy="1507067"/>
          </a:xfrm>
        </p:spPr>
        <p:txBody>
          <a:bodyPr/>
          <a:lstStyle/>
          <a:p>
            <a:pPr algn="ctr"/>
            <a:r>
              <a:rPr lang="en-US" b="1" dirty="0"/>
              <a:t>Introduction</a:t>
            </a:r>
            <a:endParaRPr lang="en-IN" b="1" dirty="0"/>
          </a:p>
        </p:txBody>
      </p:sp>
      <p:sp>
        <p:nvSpPr>
          <p:cNvPr id="4" name="TextBox 3">
            <a:extLst>
              <a:ext uri="{FF2B5EF4-FFF2-40B4-BE49-F238E27FC236}">
                <a16:creationId xmlns:a16="http://schemas.microsoft.com/office/drawing/2014/main" id="{470D3BAD-FFB0-4335-8A5C-4BF0E6A1D006}"/>
              </a:ext>
            </a:extLst>
          </p:cNvPr>
          <p:cNvSpPr txBox="1"/>
          <p:nvPr/>
        </p:nvSpPr>
        <p:spPr>
          <a:xfrm>
            <a:off x="814873" y="2136711"/>
            <a:ext cx="10562253" cy="2308324"/>
          </a:xfrm>
          <a:prstGeom prst="rect">
            <a:avLst/>
          </a:prstGeom>
          <a:noFill/>
        </p:spPr>
        <p:txBody>
          <a:bodyPr wrap="square" rtlCol="0">
            <a:spAutoFit/>
          </a:bodyPr>
          <a:lstStyle/>
          <a:p>
            <a:pPr algn="just"/>
            <a:r>
              <a:rPr lang="en-IN" sz="2400" dirty="0">
                <a:solidFill>
                  <a:srgbClr val="000000"/>
                </a:solidFill>
                <a:effectLst/>
                <a:latin typeface="Comic Sans MS" panose="030F0702030302020204" pitchFamily="66" charset="0"/>
                <a:ea typeface="Calibri" panose="020F0502020204030204" pitchFamily="34" charset="0"/>
              </a:rPr>
              <a:t>RTO is a web system that provides the function and features to authenticate and identify the users and provide then with easy, intuitive, personalized and user-customizable web-interface for facilitating access to information and services that are of primary relevance and interests to the users. </a:t>
            </a:r>
          </a:p>
          <a:p>
            <a:pPr algn="just"/>
            <a:endParaRPr lang="en-IN" sz="2400" dirty="0">
              <a:latin typeface="Comic Sans MS" panose="030F0702030302020204" pitchFamily="66" charset="0"/>
            </a:endParaRPr>
          </a:p>
        </p:txBody>
      </p:sp>
    </p:spTree>
    <p:extLst>
      <p:ext uri="{BB962C8B-B14F-4D97-AF65-F5344CB8AC3E}">
        <p14:creationId xmlns:p14="http://schemas.microsoft.com/office/powerpoint/2010/main" val="27860468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09152D-6DC4-467B-93B6-13BFEBD9FA2E}"/>
              </a:ext>
            </a:extLst>
          </p:cNvPr>
          <p:cNvPicPr>
            <a:picLocks noChangeAspect="1"/>
          </p:cNvPicPr>
          <p:nvPr/>
        </p:nvPicPr>
        <p:blipFill>
          <a:blip r:embed="rId2"/>
          <a:stretch>
            <a:fillRect/>
          </a:stretch>
        </p:blipFill>
        <p:spPr>
          <a:xfrm>
            <a:off x="0" y="675640"/>
            <a:ext cx="5981700" cy="5506719"/>
          </a:xfrm>
          <a:prstGeom prst="rect">
            <a:avLst/>
          </a:prstGeom>
        </p:spPr>
      </p:pic>
      <p:pic>
        <p:nvPicPr>
          <p:cNvPr id="5" name="Picture 4">
            <a:extLst>
              <a:ext uri="{FF2B5EF4-FFF2-40B4-BE49-F238E27FC236}">
                <a16:creationId xmlns:a16="http://schemas.microsoft.com/office/drawing/2014/main" id="{0F483D0E-B921-4308-9B47-53123BBC421A}"/>
              </a:ext>
            </a:extLst>
          </p:cNvPr>
          <p:cNvPicPr>
            <a:picLocks noChangeAspect="1"/>
          </p:cNvPicPr>
          <p:nvPr/>
        </p:nvPicPr>
        <p:blipFill>
          <a:blip r:embed="rId3"/>
          <a:stretch>
            <a:fillRect/>
          </a:stretch>
        </p:blipFill>
        <p:spPr>
          <a:xfrm>
            <a:off x="6096000" y="675640"/>
            <a:ext cx="5981700" cy="5506720"/>
          </a:xfrm>
          <a:prstGeom prst="rect">
            <a:avLst/>
          </a:prstGeom>
        </p:spPr>
      </p:pic>
    </p:spTree>
    <p:extLst>
      <p:ext uri="{BB962C8B-B14F-4D97-AF65-F5344CB8AC3E}">
        <p14:creationId xmlns:p14="http://schemas.microsoft.com/office/powerpoint/2010/main" val="22269518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ED0832-81BE-41AA-BF86-55653D2E111A}"/>
              </a:ext>
            </a:extLst>
          </p:cNvPr>
          <p:cNvPicPr>
            <a:picLocks noChangeAspect="1"/>
          </p:cNvPicPr>
          <p:nvPr/>
        </p:nvPicPr>
        <p:blipFill>
          <a:blip r:embed="rId2"/>
          <a:stretch>
            <a:fillRect/>
          </a:stretch>
        </p:blipFill>
        <p:spPr>
          <a:xfrm>
            <a:off x="0" y="664200"/>
            <a:ext cx="6343650" cy="5529600"/>
          </a:xfrm>
          <a:prstGeom prst="rect">
            <a:avLst/>
          </a:prstGeom>
        </p:spPr>
      </p:pic>
      <p:pic>
        <p:nvPicPr>
          <p:cNvPr id="5" name="Picture 4">
            <a:extLst>
              <a:ext uri="{FF2B5EF4-FFF2-40B4-BE49-F238E27FC236}">
                <a16:creationId xmlns:a16="http://schemas.microsoft.com/office/drawing/2014/main" id="{9E2360A0-B1E6-449B-AEF1-D80279B881A3}"/>
              </a:ext>
            </a:extLst>
          </p:cNvPr>
          <p:cNvPicPr>
            <a:picLocks noChangeAspect="1"/>
          </p:cNvPicPr>
          <p:nvPr/>
        </p:nvPicPr>
        <p:blipFill>
          <a:blip r:embed="rId3"/>
          <a:stretch>
            <a:fillRect/>
          </a:stretch>
        </p:blipFill>
        <p:spPr>
          <a:xfrm>
            <a:off x="6477000" y="664200"/>
            <a:ext cx="5714999" cy="5529600"/>
          </a:xfrm>
          <a:prstGeom prst="rect">
            <a:avLst/>
          </a:prstGeom>
        </p:spPr>
      </p:pic>
    </p:spTree>
    <p:extLst>
      <p:ext uri="{BB962C8B-B14F-4D97-AF65-F5344CB8AC3E}">
        <p14:creationId xmlns:p14="http://schemas.microsoft.com/office/powerpoint/2010/main" val="6092566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6A9690-5D76-440A-B677-BE6CAD964A94}"/>
              </a:ext>
            </a:extLst>
          </p:cNvPr>
          <p:cNvPicPr>
            <a:picLocks noChangeAspect="1"/>
          </p:cNvPicPr>
          <p:nvPr/>
        </p:nvPicPr>
        <p:blipFill>
          <a:blip r:embed="rId2"/>
          <a:stretch>
            <a:fillRect/>
          </a:stretch>
        </p:blipFill>
        <p:spPr>
          <a:xfrm>
            <a:off x="0" y="219075"/>
            <a:ext cx="6191250" cy="6419850"/>
          </a:xfrm>
          <a:prstGeom prst="rect">
            <a:avLst/>
          </a:prstGeom>
        </p:spPr>
      </p:pic>
      <p:pic>
        <p:nvPicPr>
          <p:cNvPr id="5" name="Picture 4">
            <a:extLst>
              <a:ext uri="{FF2B5EF4-FFF2-40B4-BE49-F238E27FC236}">
                <a16:creationId xmlns:a16="http://schemas.microsoft.com/office/drawing/2014/main" id="{A5208A09-EF8D-4FB4-AD88-F6EE2F452DA5}"/>
              </a:ext>
            </a:extLst>
          </p:cNvPr>
          <p:cNvPicPr>
            <a:picLocks noChangeAspect="1"/>
          </p:cNvPicPr>
          <p:nvPr/>
        </p:nvPicPr>
        <p:blipFill>
          <a:blip r:embed="rId3"/>
          <a:stretch>
            <a:fillRect/>
          </a:stretch>
        </p:blipFill>
        <p:spPr>
          <a:xfrm>
            <a:off x="6315074" y="219075"/>
            <a:ext cx="5876925" cy="6419849"/>
          </a:xfrm>
          <a:prstGeom prst="rect">
            <a:avLst/>
          </a:prstGeom>
        </p:spPr>
      </p:pic>
    </p:spTree>
    <p:extLst>
      <p:ext uri="{BB962C8B-B14F-4D97-AF65-F5344CB8AC3E}">
        <p14:creationId xmlns:p14="http://schemas.microsoft.com/office/powerpoint/2010/main" val="7973868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695EE-F830-46FE-8131-58A4CE56E2BB}"/>
              </a:ext>
            </a:extLst>
          </p:cNvPr>
          <p:cNvSpPr>
            <a:spLocks noGrp="1"/>
          </p:cNvSpPr>
          <p:nvPr>
            <p:ph type="title"/>
          </p:nvPr>
        </p:nvSpPr>
        <p:spPr>
          <a:xfrm>
            <a:off x="1828800" y="66675"/>
            <a:ext cx="8534400" cy="1507067"/>
          </a:xfrm>
        </p:spPr>
        <p:txBody>
          <a:bodyPr/>
          <a:lstStyle/>
          <a:p>
            <a:pPr algn="ctr"/>
            <a:r>
              <a:rPr lang="en-US" b="1" dirty="0"/>
              <a:t>s/w and h/w requirements</a:t>
            </a:r>
            <a:endParaRPr lang="en-IN" b="1" dirty="0"/>
          </a:p>
        </p:txBody>
      </p:sp>
      <p:graphicFrame>
        <p:nvGraphicFramePr>
          <p:cNvPr id="8" name="Table 7">
            <a:extLst>
              <a:ext uri="{FF2B5EF4-FFF2-40B4-BE49-F238E27FC236}">
                <a16:creationId xmlns:a16="http://schemas.microsoft.com/office/drawing/2014/main" id="{C04BBE1B-4CB6-4D54-BB8D-0815D7D8C2D4}"/>
              </a:ext>
            </a:extLst>
          </p:cNvPr>
          <p:cNvGraphicFramePr>
            <a:graphicFrameLocks noGrp="1"/>
          </p:cNvGraphicFramePr>
          <p:nvPr>
            <p:extLst>
              <p:ext uri="{D42A27DB-BD31-4B8C-83A1-F6EECF244321}">
                <p14:modId xmlns:p14="http://schemas.microsoft.com/office/powerpoint/2010/main" val="1419091223"/>
              </p:ext>
            </p:extLst>
          </p:nvPr>
        </p:nvGraphicFramePr>
        <p:xfrm>
          <a:off x="1603532" y="2204094"/>
          <a:ext cx="3588068" cy="1065676"/>
        </p:xfrm>
        <a:graphic>
          <a:graphicData uri="http://schemas.openxmlformats.org/drawingml/2006/table">
            <a:tbl>
              <a:tblPr firstRow="1" firstCol="1" bandRow="1">
                <a:tableStyleId>{5C22544A-7EE6-4342-B048-85BDC9FD1C3A}</a:tableStyleId>
              </a:tblPr>
              <a:tblGrid>
                <a:gridCol w="1794034">
                  <a:extLst>
                    <a:ext uri="{9D8B030D-6E8A-4147-A177-3AD203B41FA5}">
                      <a16:colId xmlns:a16="http://schemas.microsoft.com/office/drawing/2014/main" val="3067348061"/>
                    </a:ext>
                  </a:extLst>
                </a:gridCol>
                <a:gridCol w="1794034">
                  <a:extLst>
                    <a:ext uri="{9D8B030D-6E8A-4147-A177-3AD203B41FA5}">
                      <a16:colId xmlns:a16="http://schemas.microsoft.com/office/drawing/2014/main" val="4230358204"/>
                    </a:ext>
                  </a:extLst>
                </a:gridCol>
              </a:tblGrid>
              <a:tr h="355086">
                <a:tc>
                  <a:txBody>
                    <a:bodyPr/>
                    <a:lstStyle/>
                    <a:p>
                      <a:pPr algn="ctr">
                        <a:lnSpc>
                          <a:spcPct val="107000"/>
                        </a:lnSpc>
                        <a:spcAft>
                          <a:spcPts val="0"/>
                        </a:spcAft>
                        <a:tabLst>
                          <a:tab pos="998220" algn="l"/>
                        </a:tabLst>
                      </a:pPr>
                      <a:r>
                        <a:rPr lang="en-US" sz="1400">
                          <a:effectLst/>
                        </a:rPr>
                        <a:t>RAM</a:t>
                      </a:r>
                      <a:endParaRPr lang="en-IN" sz="1100">
                        <a:solidFill>
                          <a:srgbClr val="000000"/>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tabLst>
                          <a:tab pos="998220" algn="l"/>
                        </a:tabLst>
                      </a:pPr>
                      <a:r>
                        <a:rPr lang="en-US" sz="1400" dirty="0">
                          <a:effectLst/>
                        </a:rPr>
                        <a:t>4 GB</a:t>
                      </a:r>
                      <a:endParaRPr lang="en-IN" sz="1100" dirty="0">
                        <a:solidFill>
                          <a:srgbClr val="000000"/>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538725538"/>
                  </a:ext>
                </a:extLst>
              </a:tr>
              <a:tr h="355295">
                <a:tc>
                  <a:txBody>
                    <a:bodyPr/>
                    <a:lstStyle/>
                    <a:p>
                      <a:pPr algn="ctr">
                        <a:lnSpc>
                          <a:spcPct val="107000"/>
                        </a:lnSpc>
                        <a:spcAft>
                          <a:spcPts val="0"/>
                        </a:spcAft>
                        <a:tabLst>
                          <a:tab pos="998220" algn="l"/>
                        </a:tabLst>
                      </a:pPr>
                      <a:r>
                        <a:rPr lang="en-US" sz="1400">
                          <a:effectLst/>
                        </a:rPr>
                        <a:t>Hard Disk</a:t>
                      </a:r>
                      <a:endParaRPr lang="en-IN" sz="1100">
                        <a:solidFill>
                          <a:srgbClr val="000000"/>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tabLst>
                          <a:tab pos="998220" algn="l"/>
                        </a:tabLst>
                      </a:pPr>
                      <a:r>
                        <a:rPr lang="en-US" sz="1400">
                          <a:effectLst/>
                        </a:rPr>
                        <a:t>500 GB</a:t>
                      </a:r>
                      <a:endParaRPr lang="en-IN" sz="1100">
                        <a:solidFill>
                          <a:srgbClr val="000000"/>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259863250"/>
                  </a:ext>
                </a:extLst>
              </a:tr>
              <a:tr h="355295">
                <a:tc>
                  <a:txBody>
                    <a:bodyPr/>
                    <a:lstStyle/>
                    <a:p>
                      <a:pPr algn="ctr">
                        <a:lnSpc>
                          <a:spcPct val="107000"/>
                        </a:lnSpc>
                        <a:spcAft>
                          <a:spcPts val="0"/>
                        </a:spcAft>
                        <a:tabLst>
                          <a:tab pos="998220" algn="l"/>
                        </a:tabLst>
                      </a:pPr>
                      <a:r>
                        <a:rPr lang="en-US" sz="1400">
                          <a:effectLst/>
                        </a:rPr>
                        <a:t>Processor</a:t>
                      </a:r>
                      <a:endParaRPr lang="en-IN" sz="1100">
                        <a:solidFill>
                          <a:srgbClr val="000000"/>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tabLst>
                          <a:tab pos="998220" algn="l"/>
                        </a:tabLst>
                      </a:pPr>
                      <a:r>
                        <a:rPr lang="en-US" sz="1400" dirty="0">
                          <a:effectLst/>
                        </a:rPr>
                        <a:t>Quad Core</a:t>
                      </a:r>
                      <a:endParaRPr lang="en-IN" sz="1100" dirty="0">
                        <a:solidFill>
                          <a:srgbClr val="000000"/>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614679996"/>
                  </a:ext>
                </a:extLst>
              </a:tr>
            </a:tbl>
          </a:graphicData>
        </a:graphic>
      </p:graphicFrame>
      <p:sp>
        <p:nvSpPr>
          <p:cNvPr id="9" name="Rectangle 2">
            <a:extLst>
              <a:ext uri="{FF2B5EF4-FFF2-40B4-BE49-F238E27FC236}">
                <a16:creationId xmlns:a16="http://schemas.microsoft.com/office/drawing/2014/main" id="{F217CA38-848A-4A80-A0CF-A404F26884CD}"/>
              </a:ext>
            </a:extLst>
          </p:cNvPr>
          <p:cNvSpPr>
            <a:spLocks noChangeArrowheads="1"/>
          </p:cNvSpPr>
          <p:nvPr/>
        </p:nvSpPr>
        <p:spPr bwMode="auto">
          <a:xfrm>
            <a:off x="565150" y="1641475"/>
            <a:ext cx="6359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graphicFrame>
        <p:nvGraphicFramePr>
          <p:cNvPr id="10" name="Table 9">
            <a:extLst>
              <a:ext uri="{FF2B5EF4-FFF2-40B4-BE49-F238E27FC236}">
                <a16:creationId xmlns:a16="http://schemas.microsoft.com/office/drawing/2014/main" id="{F6FEFC5D-916B-4705-9A18-9CB16BCF6409}"/>
              </a:ext>
            </a:extLst>
          </p:cNvPr>
          <p:cNvGraphicFramePr>
            <a:graphicFrameLocks noGrp="1"/>
          </p:cNvGraphicFramePr>
          <p:nvPr>
            <p:extLst>
              <p:ext uri="{D42A27DB-BD31-4B8C-83A1-F6EECF244321}">
                <p14:modId xmlns:p14="http://schemas.microsoft.com/office/powerpoint/2010/main" val="2159583254"/>
              </p:ext>
            </p:extLst>
          </p:nvPr>
        </p:nvGraphicFramePr>
        <p:xfrm>
          <a:off x="477201" y="5148784"/>
          <a:ext cx="5563235" cy="1065676"/>
        </p:xfrm>
        <a:graphic>
          <a:graphicData uri="http://schemas.openxmlformats.org/drawingml/2006/table">
            <a:tbl>
              <a:tblPr firstRow="1" firstCol="1" bandRow="1">
                <a:tableStyleId>{5C22544A-7EE6-4342-B048-85BDC9FD1C3A}</a:tableStyleId>
              </a:tblPr>
              <a:tblGrid>
                <a:gridCol w="2143125">
                  <a:extLst>
                    <a:ext uri="{9D8B030D-6E8A-4147-A177-3AD203B41FA5}">
                      <a16:colId xmlns:a16="http://schemas.microsoft.com/office/drawing/2014/main" val="720779003"/>
                    </a:ext>
                  </a:extLst>
                </a:gridCol>
                <a:gridCol w="3420110">
                  <a:extLst>
                    <a:ext uri="{9D8B030D-6E8A-4147-A177-3AD203B41FA5}">
                      <a16:colId xmlns:a16="http://schemas.microsoft.com/office/drawing/2014/main" val="480808407"/>
                    </a:ext>
                  </a:extLst>
                </a:gridCol>
              </a:tblGrid>
              <a:tr h="716658">
                <a:tc>
                  <a:txBody>
                    <a:bodyPr/>
                    <a:lstStyle/>
                    <a:p>
                      <a:pPr marL="457200" algn="ctr">
                        <a:lnSpc>
                          <a:spcPct val="107000"/>
                        </a:lnSpc>
                        <a:spcAft>
                          <a:spcPts val="0"/>
                        </a:spcAft>
                        <a:tabLst>
                          <a:tab pos="998220" algn="l"/>
                        </a:tabLst>
                      </a:pPr>
                      <a:r>
                        <a:rPr lang="en-US" sz="1400" dirty="0">
                          <a:effectLst/>
                        </a:rPr>
                        <a:t>Web Browser</a:t>
                      </a:r>
                      <a:endParaRPr lang="en-IN" sz="1100" dirty="0">
                        <a:solidFill>
                          <a:srgbClr val="000000"/>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457200" algn="ctr">
                        <a:lnSpc>
                          <a:spcPct val="107000"/>
                        </a:lnSpc>
                        <a:spcAft>
                          <a:spcPts val="0"/>
                        </a:spcAft>
                        <a:tabLst>
                          <a:tab pos="998220" algn="l"/>
                        </a:tabLst>
                      </a:pPr>
                      <a:r>
                        <a:rPr lang="en-US" sz="1400" dirty="0">
                          <a:effectLst/>
                        </a:rPr>
                        <a:t>Google Chrome or any compatible browser</a:t>
                      </a:r>
                      <a:endParaRPr lang="en-IN" sz="1100" dirty="0">
                        <a:solidFill>
                          <a:srgbClr val="000000"/>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545316874"/>
                  </a:ext>
                </a:extLst>
              </a:tr>
              <a:tr h="349018">
                <a:tc>
                  <a:txBody>
                    <a:bodyPr/>
                    <a:lstStyle/>
                    <a:p>
                      <a:pPr marL="457200" algn="ctr">
                        <a:lnSpc>
                          <a:spcPct val="107000"/>
                        </a:lnSpc>
                        <a:spcAft>
                          <a:spcPts val="0"/>
                        </a:spcAft>
                        <a:tabLst>
                          <a:tab pos="998220" algn="l"/>
                        </a:tabLst>
                      </a:pPr>
                      <a:r>
                        <a:rPr lang="en-US" sz="1400">
                          <a:effectLst/>
                        </a:rPr>
                        <a:t>Operating System</a:t>
                      </a:r>
                      <a:endParaRPr lang="en-IN" sz="1100">
                        <a:solidFill>
                          <a:srgbClr val="000000"/>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457200" algn="ctr">
                        <a:lnSpc>
                          <a:spcPct val="107000"/>
                        </a:lnSpc>
                        <a:spcAft>
                          <a:spcPts val="0"/>
                        </a:spcAft>
                        <a:tabLst>
                          <a:tab pos="998220" algn="l"/>
                        </a:tabLst>
                      </a:pPr>
                      <a:r>
                        <a:rPr lang="en-US" sz="1400" dirty="0">
                          <a:effectLst/>
                        </a:rPr>
                        <a:t>Windows or any equivalent OS</a:t>
                      </a:r>
                      <a:endParaRPr lang="en-IN" sz="1100" dirty="0">
                        <a:solidFill>
                          <a:srgbClr val="000000"/>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479153524"/>
                  </a:ext>
                </a:extLst>
              </a:tr>
            </a:tbl>
          </a:graphicData>
        </a:graphic>
      </p:graphicFrame>
      <p:sp>
        <p:nvSpPr>
          <p:cNvPr id="11" name="Rectangle 3">
            <a:extLst>
              <a:ext uri="{FF2B5EF4-FFF2-40B4-BE49-F238E27FC236}">
                <a16:creationId xmlns:a16="http://schemas.microsoft.com/office/drawing/2014/main" id="{4A8033EC-ADF2-41EF-A9EC-12217A0F4EDB}"/>
              </a:ext>
            </a:extLst>
          </p:cNvPr>
          <p:cNvSpPr>
            <a:spLocks noChangeArrowheads="1"/>
          </p:cNvSpPr>
          <p:nvPr/>
        </p:nvSpPr>
        <p:spPr bwMode="auto">
          <a:xfrm>
            <a:off x="2170113" y="21605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12" name="Table 11">
            <a:extLst>
              <a:ext uri="{FF2B5EF4-FFF2-40B4-BE49-F238E27FC236}">
                <a16:creationId xmlns:a16="http://schemas.microsoft.com/office/drawing/2014/main" id="{04F8B9A1-C9C1-45CC-AFE4-3A9AE03AAC51}"/>
              </a:ext>
            </a:extLst>
          </p:cNvPr>
          <p:cNvGraphicFramePr>
            <a:graphicFrameLocks noGrp="1"/>
          </p:cNvGraphicFramePr>
          <p:nvPr>
            <p:extLst>
              <p:ext uri="{D42A27DB-BD31-4B8C-83A1-F6EECF244321}">
                <p14:modId xmlns:p14="http://schemas.microsoft.com/office/powerpoint/2010/main" val="2177754738"/>
              </p:ext>
            </p:extLst>
          </p:nvPr>
        </p:nvGraphicFramePr>
        <p:xfrm>
          <a:off x="7160419" y="4683687"/>
          <a:ext cx="4810760" cy="1995870"/>
        </p:xfrm>
        <a:graphic>
          <a:graphicData uri="http://schemas.openxmlformats.org/drawingml/2006/table">
            <a:tbl>
              <a:tblPr firstRow="1" firstCol="1" bandRow="1">
                <a:tableStyleId>{5C22544A-7EE6-4342-B048-85BDC9FD1C3A}</a:tableStyleId>
              </a:tblPr>
              <a:tblGrid>
                <a:gridCol w="2477135">
                  <a:extLst>
                    <a:ext uri="{9D8B030D-6E8A-4147-A177-3AD203B41FA5}">
                      <a16:colId xmlns:a16="http://schemas.microsoft.com/office/drawing/2014/main" val="1543630019"/>
                    </a:ext>
                  </a:extLst>
                </a:gridCol>
                <a:gridCol w="2333625">
                  <a:extLst>
                    <a:ext uri="{9D8B030D-6E8A-4147-A177-3AD203B41FA5}">
                      <a16:colId xmlns:a16="http://schemas.microsoft.com/office/drawing/2014/main" val="3472073037"/>
                    </a:ext>
                  </a:extLst>
                </a:gridCol>
              </a:tblGrid>
              <a:tr h="113315">
                <a:tc>
                  <a:txBody>
                    <a:bodyPr/>
                    <a:lstStyle/>
                    <a:p>
                      <a:pPr marL="457200" algn="ctr">
                        <a:lnSpc>
                          <a:spcPct val="107000"/>
                        </a:lnSpc>
                        <a:spcAft>
                          <a:spcPts val="0"/>
                        </a:spcAft>
                        <a:tabLst>
                          <a:tab pos="998220" algn="l"/>
                        </a:tabLst>
                      </a:pPr>
                      <a:r>
                        <a:rPr lang="en-US" sz="1400">
                          <a:effectLst/>
                        </a:rPr>
                        <a:t>Web Server</a:t>
                      </a:r>
                      <a:endParaRPr lang="en-IN" sz="1100">
                        <a:solidFill>
                          <a:srgbClr val="000000"/>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457200" algn="ctr">
                        <a:lnSpc>
                          <a:spcPct val="107000"/>
                        </a:lnSpc>
                        <a:spcAft>
                          <a:spcPts val="0"/>
                        </a:spcAft>
                        <a:tabLst>
                          <a:tab pos="998220" algn="l"/>
                        </a:tabLst>
                      </a:pPr>
                      <a:r>
                        <a:rPr lang="en-US" sz="1400" dirty="0">
                          <a:effectLst/>
                        </a:rPr>
                        <a:t>TOMCAT</a:t>
                      </a:r>
                      <a:endParaRPr lang="en-IN" sz="1100" dirty="0">
                        <a:solidFill>
                          <a:srgbClr val="000000"/>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81776660"/>
                  </a:ext>
                </a:extLst>
              </a:tr>
              <a:tr h="0">
                <a:tc>
                  <a:txBody>
                    <a:bodyPr/>
                    <a:lstStyle/>
                    <a:p>
                      <a:pPr marL="457200" algn="ctr">
                        <a:lnSpc>
                          <a:spcPct val="107000"/>
                        </a:lnSpc>
                        <a:spcAft>
                          <a:spcPts val="0"/>
                        </a:spcAft>
                        <a:tabLst>
                          <a:tab pos="998220" algn="l"/>
                        </a:tabLst>
                      </a:pPr>
                      <a:r>
                        <a:rPr lang="en-US" sz="1400">
                          <a:effectLst/>
                        </a:rPr>
                        <a:t>Server-Side Language</a:t>
                      </a:r>
                      <a:endParaRPr lang="en-IN" sz="1100">
                        <a:solidFill>
                          <a:srgbClr val="000000"/>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457200" algn="ctr">
                        <a:lnSpc>
                          <a:spcPct val="107000"/>
                        </a:lnSpc>
                        <a:spcAft>
                          <a:spcPts val="0"/>
                        </a:spcAft>
                        <a:tabLst>
                          <a:tab pos="998220" algn="l"/>
                        </a:tabLst>
                      </a:pPr>
                      <a:r>
                        <a:rPr lang="en-US" sz="1400">
                          <a:effectLst/>
                        </a:rPr>
                        <a:t>React</a:t>
                      </a:r>
                      <a:endParaRPr lang="en-IN" sz="1100">
                        <a:solidFill>
                          <a:srgbClr val="000000"/>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2295124"/>
                  </a:ext>
                </a:extLst>
              </a:tr>
              <a:tr h="0">
                <a:tc>
                  <a:txBody>
                    <a:bodyPr/>
                    <a:lstStyle/>
                    <a:p>
                      <a:pPr marL="457200" algn="ctr">
                        <a:lnSpc>
                          <a:spcPct val="107000"/>
                        </a:lnSpc>
                        <a:spcAft>
                          <a:spcPts val="0"/>
                        </a:spcAft>
                        <a:tabLst>
                          <a:tab pos="998220" algn="l"/>
                        </a:tabLst>
                      </a:pPr>
                      <a:r>
                        <a:rPr lang="en-US" sz="1400">
                          <a:effectLst/>
                        </a:rPr>
                        <a:t>Database</a:t>
                      </a:r>
                      <a:endParaRPr lang="en-IN" sz="1100">
                        <a:solidFill>
                          <a:srgbClr val="000000"/>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457200" algn="ctr">
                        <a:lnSpc>
                          <a:spcPct val="107000"/>
                        </a:lnSpc>
                        <a:spcAft>
                          <a:spcPts val="0"/>
                        </a:spcAft>
                        <a:tabLst>
                          <a:tab pos="998220" algn="l"/>
                        </a:tabLst>
                      </a:pPr>
                      <a:r>
                        <a:rPr lang="en-US" sz="1400">
                          <a:effectLst/>
                        </a:rPr>
                        <a:t>MySQL</a:t>
                      </a:r>
                      <a:endParaRPr lang="en-IN" sz="1100">
                        <a:solidFill>
                          <a:srgbClr val="000000"/>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504014547"/>
                  </a:ext>
                </a:extLst>
              </a:tr>
              <a:tr h="0">
                <a:tc>
                  <a:txBody>
                    <a:bodyPr/>
                    <a:lstStyle/>
                    <a:p>
                      <a:pPr marL="457200" algn="ctr">
                        <a:lnSpc>
                          <a:spcPct val="107000"/>
                        </a:lnSpc>
                        <a:spcAft>
                          <a:spcPts val="0"/>
                        </a:spcAft>
                        <a:tabLst>
                          <a:tab pos="998220" algn="l"/>
                        </a:tabLst>
                      </a:pPr>
                      <a:r>
                        <a:rPr lang="en-US" sz="1400">
                          <a:effectLst/>
                        </a:rPr>
                        <a:t>Web Browser</a:t>
                      </a:r>
                      <a:endParaRPr lang="en-IN" sz="1100">
                        <a:solidFill>
                          <a:srgbClr val="000000"/>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457200" algn="ctr">
                        <a:lnSpc>
                          <a:spcPct val="107000"/>
                        </a:lnSpc>
                        <a:spcAft>
                          <a:spcPts val="0"/>
                        </a:spcAft>
                        <a:tabLst>
                          <a:tab pos="998220" algn="l"/>
                        </a:tabLst>
                      </a:pPr>
                      <a:r>
                        <a:rPr lang="en-US" sz="1400">
                          <a:effectLst/>
                        </a:rPr>
                        <a:t>Google Chrome or any compatible browser</a:t>
                      </a:r>
                      <a:endParaRPr lang="en-IN" sz="1100">
                        <a:solidFill>
                          <a:srgbClr val="000000"/>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151276179"/>
                  </a:ext>
                </a:extLst>
              </a:tr>
              <a:tr h="0">
                <a:tc>
                  <a:txBody>
                    <a:bodyPr/>
                    <a:lstStyle/>
                    <a:p>
                      <a:pPr marL="457200" algn="ctr">
                        <a:lnSpc>
                          <a:spcPct val="107000"/>
                        </a:lnSpc>
                        <a:spcAft>
                          <a:spcPts val="0"/>
                        </a:spcAft>
                        <a:tabLst>
                          <a:tab pos="998220" algn="l"/>
                        </a:tabLst>
                      </a:pPr>
                      <a:r>
                        <a:rPr lang="en-US" sz="1400">
                          <a:effectLst/>
                        </a:rPr>
                        <a:t>Operating System</a:t>
                      </a:r>
                      <a:endParaRPr lang="en-IN" sz="1100">
                        <a:solidFill>
                          <a:srgbClr val="000000"/>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457200" algn="ctr">
                        <a:lnSpc>
                          <a:spcPct val="107000"/>
                        </a:lnSpc>
                        <a:spcAft>
                          <a:spcPts val="0"/>
                        </a:spcAft>
                        <a:tabLst>
                          <a:tab pos="998220" algn="l"/>
                        </a:tabLst>
                      </a:pPr>
                      <a:r>
                        <a:rPr lang="en-US" sz="1400" dirty="0">
                          <a:effectLst/>
                        </a:rPr>
                        <a:t>Windows or any equivalent OS</a:t>
                      </a:r>
                      <a:endParaRPr lang="en-IN" sz="1100" dirty="0">
                        <a:solidFill>
                          <a:srgbClr val="000000"/>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676350137"/>
                  </a:ext>
                </a:extLst>
              </a:tr>
            </a:tbl>
          </a:graphicData>
        </a:graphic>
      </p:graphicFrame>
      <p:sp>
        <p:nvSpPr>
          <p:cNvPr id="13" name="Rectangle 4">
            <a:extLst>
              <a:ext uri="{FF2B5EF4-FFF2-40B4-BE49-F238E27FC236}">
                <a16:creationId xmlns:a16="http://schemas.microsoft.com/office/drawing/2014/main" id="{D497090B-F7C4-42BE-BA3B-A2A591C1B9B1}"/>
              </a:ext>
            </a:extLst>
          </p:cNvPr>
          <p:cNvSpPr>
            <a:spLocks noChangeArrowheads="1"/>
          </p:cNvSpPr>
          <p:nvPr/>
        </p:nvSpPr>
        <p:spPr bwMode="auto">
          <a:xfrm>
            <a:off x="660557" y="1542728"/>
            <a:ext cx="34115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a:buFont typeface="Arial" panose="020B0604020202020204" pitchFamily="34" charset="0"/>
              <a:buChar char="•"/>
            </a:pPr>
            <a:r>
              <a:rPr lang="en-IN" sz="2000" b="1" dirty="0"/>
              <a:t>Hardware Requirement:</a:t>
            </a:r>
            <a:endParaRPr lang="en-IN" sz="2000" dirty="0"/>
          </a:p>
        </p:txBody>
      </p:sp>
      <p:sp>
        <p:nvSpPr>
          <p:cNvPr id="15" name="TextBox 14">
            <a:extLst>
              <a:ext uri="{FF2B5EF4-FFF2-40B4-BE49-F238E27FC236}">
                <a16:creationId xmlns:a16="http://schemas.microsoft.com/office/drawing/2014/main" id="{A0C0667A-E251-4FB7-882C-775F0A27D862}"/>
              </a:ext>
            </a:extLst>
          </p:cNvPr>
          <p:cNvSpPr txBox="1"/>
          <p:nvPr/>
        </p:nvSpPr>
        <p:spPr>
          <a:xfrm>
            <a:off x="564832" y="3536773"/>
            <a:ext cx="7367586" cy="1065676"/>
          </a:xfrm>
          <a:prstGeom prst="rect">
            <a:avLst/>
          </a:prstGeom>
          <a:noFill/>
        </p:spPr>
        <p:txBody>
          <a:bodyPr wrap="square">
            <a:spAutoFit/>
          </a:bodyPr>
          <a:lstStyle/>
          <a:p>
            <a:pPr marL="342900" lvl="0" indent="-342900">
              <a:lnSpc>
                <a:spcPct val="107000"/>
              </a:lnSpc>
              <a:spcAft>
                <a:spcPts val="0"/>
              </a:spcAft>
              <a:buFont typeface="Symbol" panose="05050102010706020507" pitchFamily="18" charset="2"/>
              <a:buChar char=""/>
              <a:tabLst>
                <a:tab pos="998220" algn="l"/>
              </a:tabLst>
            </a:pPr>
            <a:r>
              <a:rPr lang="en-IN" sz="2000" b="1" dirty="0">
                <a:effectLst/>
                <a:latin typeface="Calibri" panose="020F0502020204030204" pitchFamily="34" charset="0"/>
                <a:ea typeface="Calibri" panose="020F0502020204030204" pitchFamily="34" charset="0"/>
              </a:rPr>
              <a:t>Software Requirement:</a:t>
            </a:r>
            <a:endParaRPr lang="en-IN" sz="2000" dirty="0">
              <a:effectLst/>
              <a:latin typeface="Calibri" panose="020F0502020204030204" pitchFamily="34" charset="0"/>
              <a:ea typeface="Calibri" panose="020F0502020204030204" pitchFamily="34" charset="0"/>
            </a:endParaRPr>
          </a:p>
          <a:p>
            <a:pPr marL="457200">
              <a:lnSpc>
                <a:spcPct val="107000"/>
              </a:lnSpc>
              <a:spcAft>
                <a:spcPts val="0"/>
              </a:spcAft>
              <a:tabLst>
                <a:tab pos="998220" algn="l"/>
              </a:tabLst>
            </a:pPr>
            <a:r>
              <a:rPr lang="en-IN" sz="2000" b="1" dirty="0">
                <a:effectLst/>
                <a:latin typeface="Calibri" panose="020F0502020204030204" pitchFamily="34" charset="0"/>
                <a:ea typeface="Calibri" panose="020F0502020204030204" pitchFamily="34" charset="0"/>
              </a:rPr>
              <a:t> </a:t>
            </a:r>
            <a:endParaRPr lang="en-IN" sz="2000" dirty="0">
              <a:effectLst/>
              <a:latin typeface="Calibri" panose="020F0502020204030204" pitchFamily="34" charset="0"/>
              <a:ea typeface="Calibri" panose="020F0502020204030204" pitchFamily="34" charset="0"/>
            </a:endParaRPr>
          </a:p>
          <a:p>
            <a:pPr marL="742950" lvl="1" indent="-285750">
              <a:lnSpc>
                <a:spcPct val="107000"/>
              </a:lnSpc>
              <a:spcAft>
                <a:spcPts val="800"/>
              </a:spcAft>
              <a:buFont typeface="Wingdings" panose="05000000000000000000" pitchFamily="2" charset="2"/>
              <a:buChar char=""/>
              <a:tabLst>
                <a:tab pos="998220" algn="l"/>
              </a:tabLst>
            </a:pPr>
            <a:r>
              <a:rPr lang="en-IN" sz="2000" b="1" dirty="0">
                <a:effectLst/>
                <a:latin typeface="Calibri" panose="020F0502020204030204" pitchFamily="34" charset="0"/>
                <a:ea typeface="Calibri" panose="020F0502020204030204" pitchFamily="34" charset="0"/>
              </a:rPr>
              <a:t>Client Side</a:t>
            </a:r>
            <a:endParaRPr lang="en-IN" sz="2000" dirty="0">
              <a:effectLst/>
              <a:latin typeface="Calibri" panose="020F0502020204030204" pitchFamily="34" charset="0"/>
              <a:ea typeface="Calibri" panose="020F0502020204030204" pitchFamily="34" charset="0"/>
            </a:endParaRPr>
          </a:p>
        </p:txBody>
      </p:sp>
      <p:sp>
        <p:nvSpPr>
          <p:cNvPr id="17" name="TextBox 16">
            <a:extLst>
              <a:ext uri="{FF2B5EF4-FFF2-40B4-BE49-F238E27FC236}">
                <a16:creationId xmlns:a16="http://schemas.microsoft.com/office/drawing/2014/main" id="{6E345CC2-50A5-4EB4-BAB7-874755FF3FB3}"/>
              </a:ext>
            </a:extLst>
          </p:cNvPr>
          <p:cNvSpPr txBox="1"/>
          <p:nvPr/>
        </p:nvSpPr>
        <p:spPr>
          <a:xfrm>
            <a:off x="6924675" y="4069611"/>
            <a:ext cx="7367586" cy="407035"/>
          </a:xfrm>
          <a:prstGeom prst="rect">
            <a:avLst/>
          </a:prstGeom>
          <a:noFill/>
        </p:spPr>
        <p:txBody>
          <a:bodyPr wrap="square">
            <a:spAutoFit/>
          </a:bodyPr>
          <a:lstStyle/>
          <a:p>
            <a:pPr marL="742950" lvl="1" indent="-285750">
              <a:lnSpc>
                <a:spcPct val="107000"/>
              </a:lnSpc>
              <a:spcAft>
                <a:spcPts val="800"/>
              </a:spcAft>
              <a:buClr>
                <a:schemeClr val="tx1"/>
              </a:buClr>
              <a:buFont typeface="Wingdings" panose="05000000000000000000" pitchFamily="2" charset="2"/>
              <a:buChar char=""/>
              <a:tabLst>
                <a:tab pos="998220" algn="l"/>
              </a:tabLst>
            </a:pPr>
            <a:r>
              <a:rPr lang="en-IN" sz="2000" b="1" dirty="0">
                <a:effectLst/>
                <a:latin typeface="Calibri" panose="020F0502020204030204" pitchFamily="34" charset="0"/>
                <a:ea typeface="Calibri" panose="020F0502020204030204" pitchFamily="34" charset="0"/>
              </a:rPr>
              <a:t>Server Side</a:t>
            </a:r>
            <a:endParaRPr lang="en-IN"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41414594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14032-5FAF-4055-812B-40799320EDE6}"/>
              </a:ext>
            </a:extLst>
          </p:cNvPr>
          <p:cNvSpPr>
            <a:spLocks noGrp="1"/>
          </p:cNvSpPr>
          <p:nvPr>
            <p:ph type="title"/>
          </p:nvPr>
        </p:nvSpPr>
        <p:spPr>
          <a:xfrm>
            <a:off x="1828800" y="0"/>
            <a:ext cx="8534400" cy="1507067"/>
          </a:xfrm>
        </p:spPr>
        <p:txBody>
          <a:bodyPr/>
          <a:lstStyle/>
          <a:p>
            <a:pPr algn="ctr"/>
            <a:r>
              <a:rPr lang="en-US" b="1" dirty="0"/>
              <a:t>Future enhancement</a:t>
            </a:r>
            <a:endParaRPr lang="en-IN" b="1" dirty="0"/>
          </a:p>
        </p:txBody>
      </p:sp>
      <p:sp>
        <p:nvSpPr>
          <p:cNvPr id="3" name="Content Placeholder 2">
            <a:extLst>
              <a:ext uri="{FF2B5EF4-FFF2-40B4-BE49-F238E27FC236}">
                <a16:creationId xmlns:a16="http://schemas.microsoft.com/office/drawing/2014/main" id="{55CFCC20-D8AA-4733-8D5F-BDE7D710A0E5}"/>
              </a:ext>
            </a:extLst>
          </p:cNvPr>
          <p:cNvSpPr>
            <a:spLocks noGrp="1"/>
          </p:cNvSpPr>
          <p:nvPr>
            <p:ph idx="1"/>
          </p:nvPr>
        </p:nvSpPr>
        <p:spPr>
          <a:xfrm>
            <a:off x="518318" y="1621366"/>
            <a:ext cx="11155363" cy="3615267"/>
          </a:xfrm>
        </p:spPr>
        <p:txBody>
          <a:bodyPr>
            <a:normAutofit/>
          </a:bodyPr>
          <a:lstStyle/>
          <a:p>
            <a:pPr marL="0" indent="0" algn="just">
              <a:buNone/>
            </a:pPr>
            <a:r>
              <a:rPr lang="en-IN" dirty="0">
                <a:solidFill>
                  <a:schemeClr val="bg1"/>
                </a:solidFill>
                <a:effectLst/>
                <a:latin typeface="Comic Sans MS" panose="030F0702030302020204" pitchFamily="66" charset="0"/>
                <a:ea typeface="Calibri" panose="020F0502020204030204" pitchFamily="34" charset="0"/>
              </a:rPr>
              <a:t>This project can be enhanced further by adding mailing services for each approved functionality, PDF download facility for the users to download their details online without going to RTO office for physical copy. The software is flexible enough to be modified and implemented as per future requirements. We have tried our best to present this free and user–friendly website.</a:t>
            </a:r>
          </a:p>
          <a:p>
            <a:pPr marL="0" indent="0" algn="just">
              <a:buNone/>
            </a:pPr>
            <a:endParaRPr lang="en-IN" sz="2400" dirty="0">
              <a:solidFill>
                <a:schemeClr val="bg1"/>
              </a:solidFill>
              <a:latin typeface="Comic Sans MS" panose="030F0702030302020204" pitchFamily="66" charset="0"/>
            </a:endParaRPr>
          </a:p>
        </p:txBody>
      </p:sp>
    </p:spTree>
    <p:extLst>
      <p:ext uri="{BB962C8B-B14F-4D97-AF65-F5344CB8AC3E}">
        <p14:creationId xmlns:p14="http://schemas.microsoft.com/office/powerpoint/2010/main" val="5667186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6EAFD-384A-4E4E-8844-32110FF7084B}"/>
              </a:ext>
            </a:extLst>
          </p:cNvPr>
          <p:cNvSpPr>
            <a:spLocks noGrp="1"/>
          </p:cNvSpPr>
          <p:nvPr>
            <p:ph type="title"/>
          </p:nvPr>
        </p:nvSpPr>
        <p:spPr>
          <a:xfrm>
            <a:off x="1828800" y="0"/>
            <a:ext cx="8534400" cy="1507067"/>
          </a:xfrm>
        </p:spPr>
        <p:txBody>
          <a:bodyPr/>
          <a:lstStyle/>
          <a:p>
            <a:pPr algn="ctr"/>
            <a:r>
              <a:rPr lang="en-US" b="1" dirty="0"/>
              <a:t>conclusion</a:t>
            </a:r>
            <a:endParaRPr lang="en-IN" b="1" dirty="0"/>
          </a:p>
        </p:txBody>
      </p:sp>
      <p:sp>
        <p:nvSpPr>
          <p:cNvPr id="3" name="Content Placeholder 2">
            <a:extLst>
              <a:ext uri="{FF2B5EF4-FFF2-40B4-BE49-F238E27FC236}">
                <a16:creationId xmlns:a16="http://schemas.microsoft.com/office/drawing/2014/main" id="{FEB14811-DEC4-4096-B2F0-4CDB2FDA53F3}"/>
              </a:ext>
            </a:extLst>
          </p:cNvPr>
          <p:cNvSpPr>
            <a:spLocks noGrp="1"/>
          </p:cNvSpPr>
          <p:nvPr>
            <p:ph idx="1"/>
          </p:nvPr>
        </p:nvSpPr>
        <p:spPr>
          <a:xfrm>
            <a:off x="470693" y="2143125"/>
            <a:ext cx="11416507" cy="3615267"/>
          </a:xfrm>
        </p:spPr>
        <p:txBody>
          <a:bodyPr>
            <a:normAutofit/>
          </a:bodyPr>
          <a:lstStyle/>
          <a:p>
            <a:pPr marL="0" indent="0" algn="just">
              <a:buNone/>
            </a:pPr>
            <a:r>
              <a:rPr lang="en-IN" sz="24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It can be concluded that our project "RTO Management System" which is an Automation of Road Transport Department was successfully developed and tested by our team. Our system introduces a facility for the RTO Officers to perform verification of the License and Vehicle documents electronically. It will also help the RTO officials to maintain records systematically and reduces a lot of paper work and manual efforts. We also identified some general requirements of such a system and tried to meet those requirements as much as possible.</a:t>
            </a:r>
          </a:p>
          <a:p>
            <a:pPr algn="just"/>
            <a:endParaRPr lang="en-IN" sz="2800" dirty="0">
              <a:solidFill>
                <a:schemeClr val="bg1"/>
              </a:solidFill>
              <a:latin typeface="Comic Sans MS" panose="030F0702030302020204" pitchFamily="66" charset="0"/>
            </a:endParaRPr>
          </a:p>
        </p:txBody>
      </p:sp>
    </p:spTree>
    <p:extLst>
      <p:ext uri="{BB962C8B-B14F-4D97-AF65-F5344CB8AC3E}">
        <p14:creationId xmlns:p14="http://schemas.microsoft.com/office/powerpoint/2010/main" val="37829387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1F105-646F-4FF1-8B8E-756013D11C3F}"/>
              </a:ext>
            </a:extLst>
          </p:cNvPr>
          <p:cNvSpPr>
            <a:spLocks noGrp="1"/>
          </p:cNvSpPr>
          <p:nvPr>
            <p:ph type="title"/>
          </p:nvPr>
        </p:nvSpPr>
        <p:spPr>
          <a:xfrm>
            <a:off x="1828800" y="0"/>
            <a:ext cx="8534400" cy="1507067"/>
          </a:xfrm>
        </p:spPr>
        <p:txBody>
          <a:bodyPr/>
          <a:lstStyle/>
          <a:p>
            <a:pPr algn="ctr"/>
            <a:r>
              <a:rPr lang="en-US" b="1" dirty="0"/>
              <a:t>References</a:t>
            </a:r>
            <a:endParaRPr lang="en-IN" b="1" dirty="0"/>
          </a:p>
        </p:txBody>
      </p:sp>
      <p:sp>
        <p:nvSpPr>
          <p:cNvPr id="5" name="TextBox 4">
            <a:extLst>
              <a:ext uri="{FF2B5EF4-FFF2-40B4-BE49-F238E27FC236}">
                <a16:creationId xmlns:a16="http://schemas.microsoft.com/office/drawing/2014/main" id="{A0C7D73F-2BAC-44F2-B63E-88B3954ABCCD}"/>
              </a:ext>
            </a:extLst>
          </p:cNvPr>
          <p:cNvSpPr txBox="1"/>
          <p:nvPr/>
        </p:nvSpPr>
        <p:spPr>
          <a:xfrm>
            <a:off x="1647824" y="2405643"/>
            <a:ext cx="10791826" cy="2046714"/>
          </a:xfrm>
          <a:prstGeom prst="rect">
            <a:avLst/>
          </a:prstGeom>
          <a:noFill/>
        </p:spPr>
        <p:txBody>
          <a:bodyPr wrap="square">
            <a:spAutoFit/>
          </a:bodyPr>
          <a:lstStyle/>
          <a:p>
            <a:pPr marL="342900" marR="481330" lvl="0" indent="-342900">
              <a:lnSpc>
                <a:spcPct val="107000"/>
              </a:lnSpc>
              <a:spcAft>
                <a:spcPts val="0"/>
              </a:spcAft>
              <a:buClr>
                <a:schemeClr val="tx1"/>
              </a:buClr>
              <a:buSzPct val="100000"/>
              <a:buFont typeface="Arial" panose="020B0604020202020204" pitchFamily="34" charset="0"/>
              <a:buChar char="•"/>
            </a:pPr>
            <a:r>
              <a:rPr lang="en-IN" sz="2400" u="sng" dirty="0">
                <a:solidFill>
                  <a:srgbClr val="000000"/>
                </a:solidFill>
                <a:effectLst/>
                <a:latin typeface="Comic Sans MS" panose="030F0702030302020204" pitchFamily="66" charset="0"/>
                <a:ea typeface="Calibri" panose="020F0502020204030204" pitchFamily="34" charset="0"/>
                <a:hlinkClick r:id="rId2"/>
              </a:rPr>
              <a:t>https://docs.oracle.com/en/java/javase/11/docs/api/index.html</a:t>
            </a:r>
            <a:endParaRPr lang="en-IN" dirty="0">
              <a:solidFill>
                <a:srgbClr val="000000"/>
              </a:solidFill>
              <a:effectLst/>
              <a:latin typeface="Comic Sans MS" panose="030F0702030302020204" pitchFamily="66" charset="0"/>
              <a:ea typeface="Calibri" panose="020F0502020204030204" pitchFamily="34" charset="0"/>
            </a:endParaRPr>
          </a:p>
          <a:p>
            <a:pPr marL="342900" marR="481330" lvl="0" indent="-342900">
              <a:lnSpc>
                <a:spcPct val="107000"/>
              </a:lnSpc>
              <a:spcAft>
                <a:spcPts val="0"/>
              </a:spcAft>
              <a:buClr>
                <a:schemeClr val="tx1"/>
              </a:buClr>
              <a:buSzPct val="100000"/>
              <a:buFont typeface="Arial" panose="020B0604020202020204" pitchFamily="34" charset="0"/>
              <a:buChar char="•"/>
            </a:pPr>
            <a:r>
              <a:rPr lang="en-IN" sz="2400" u="sng" dirty="0">
                <a:solidFill>
                  <a:srgbClr val="000000"/>
                </a:solidFill>
                <a:effectLst/>
                <a:latin typeface="Comic Sans MS" panose="030F0702030302020204" pitchFamily="66" charset="0"/>
                <a:ea typeface="Calibri" panose="020F0502020204030204" pitchFamily="34" charset="0"/>
                <a:hlinkClick r:id="rId3"/>
              </a:rPr>
              <a:t>https://getbootstrap.com/docs/4.6/getting-started/introduction/</a:t>
            </a:r>
            <a:endParaRPr lang="en-IN" dirty="0">
              <a:solidFill>
                <a:srgbClr val="000000"/>
              </a:solidFill>
              <a:effectLst/>
              <a:latin typeface="Comic Sans MS" panose="030F0702030302020204" pitchFamily="66" charset="0"/>
              <a:ea typeface="Calibri" panose="020F0502020204030204" pitchFamily="34" charset="0"/>
            </a:endParaRPr>
          </a:p>
          <a:p>
            <a:pPr marL="342900" marR="481330" lvl="0" indent="-342900">
              <a:lnSpc>
                <a:spcPct val="107000"/>
              </a:lnSpc>
              <a:spcAft>
                <a:spcPts val="0"/>
              </a:spcAft>
              <a:buClr>
                <a:schemeClr val="tx1"/>
              </a:buClr>
              <a:buSzPct val="100000"/>
              <a:buFont typeface="Arial" panose="020B0604020202020204" pitchFamily="34" charset="0"/>
              <a:buChar char="•"/>
            </a:pPr>
            <a:r>
              <a:rPr lang="en-IN" sz="2400" u="sng" dirty="0">
                <a:solidFill>
                  <a:srgbClr val="000000"/>
                </a:solidFill>
                <a:effectLst/>
                <a:latin typeface="Comic Sans MS" panose="030F0702030302020204" pitchFamily="66" charset="0"/>
                <a:ea typeface="Calibri" panose="020F0502020204030204" pitchFamily="34" charset="0"/>
                <a:hlinkClick r:id="rId4"/>
              </a:rPr>
              <a:t>https://www.w3schools.com/</a:t>
            </a:r>
            <a:endParaRPr lang="en-IN" dirty="0">
              <a:solidFill>
                <a:srgbClr val="000000"/>
              </a:solidFill>
              <a:effectLst/>
              <a:latin typeface="Comic Sans MS" panose="030F0702030302020204" pitchFamily="66" charset="0"/>
              <a:ea typeface="Calibri" panose="020F0502020204030204" pitchFamily="34" charset="0"/>
            </a:endParaRPr>
          </a:p>
          <a:p>
            <a:pPr marL="342900" marR="481330" lvl="0" indent="-342900">
              <a:lnSpc>
                <a:spcPct val="107000"/>
              </a:lnSpc>
              <a:spcAft>
                <a:spcPts val="0"/>
              </a:spcAft>
              <a:buClr>
                <a:schemeClr val="tx1"/>
              </a:buClr>
              <a:buSzPct val="100000"/>
              <a:buFont typeface="Arial" panose="020B0604020202020204" pitchFamily="34" charset="0"/>
              <a:buChar char="•"/>
            </a:pPr>
            <a:r>
              <a:rPr lang="en-IN" sz="2400" u="sng" dirty="0">
                <a:solidFill>
                  <a:srgbClr val="000000"/>
                </a:solidFill>
                <a:effectLst/>
                <a:latin typeface="Comic Sans MS" panose="030F0702030302020204" pitchFamily="66" charset="0"/>
                <a:ea typeface="Calibri" panose="020F0502020204030204" pitchFamily="34" charset="0"/>
                <a:hlinkClick r:id="rId5"/>
              </a:rPr>
              <a:t>https://reactjs.org/docs/getting-started.html</a:t>
            </a:r>
            <a:endParaRPr lang="en-IN" dirty="0">
              <a:solidFill>
                <a:srgbClr val="000000"/>
              </a:solidFill>
              <a:effectLst/>
              <a:latin typeface="Comic Sans MS" panose="030F0702030302020204" pitchFamily="66" charset="0"/>
              <a:ea typeface="Calibri" panose="020F0502020204030204" pitchFamily="34" charset="0"/>
            </a:endParaRPr>
          </a:p>
          <a:p>
            <a:pPr marL="342900" marR="481330" lvl="0" indent="-342900">
              <a:lnSpc>
                <a:spcPct val="107000"/>
              </a:lnSpc>
              <a:spcAft>
                <a:spcPts val="0"/>
              </a:spcAft>
              <a:buClr>
                <a:schemeClr val="tx1"/>
              </a:buClr>
              <a:buSzPct val="100000"/>
              <a:buFont typeface="Arial" panose="020B0604020202020204" pitchFamily="34" charset="0"/>
              <a:buChar char="•"/>
            </a:pPr>
            <a:r>
              <a:rPr lang="en-IN" sz="2400" u="sng" dirty="0">
                <a:solidFill>
                  <a:srgbClr val="000000"/>
                </a:solidFill>
                <a:effectLst/>
                <a:latin typeface="Comic Sans MS" panose="030F0702030302020204" pitchFamily="66" charset="0"/>
                <a:ea typeface="Calibri" panose="020F0502020204030204" pitchFamily="34" charset="0"/>
                <a:hlinkClick r:id="rId6"/>
              </a:rPr>
              <a:t>https://www.javatpoint.com/java-mail-api-tutorial</a:t>
            </a:r>
            <a:endParaRPr lang="en-IN" dirty="0">
              <a:solidFill>
                <a:srgbClr val="000000"/>
              </a:solidFill>
              <a:effectLst/>
              <a:latin typeface="Comic Sans MS" panose="030F0702030302020204" pitchFamily="66" charset="0"/>
              <a:ea typeface="Calibri" panose="020F0502020204030204" pitchFamily="34" charset="0"/>
            </a:endParaRPr>
          </a:p>
        </p:txBody>
      </p:sp>
    </p:spTree>
    <p:extLst>
      <p:ext uri="{BB962C8B-B14F-4D97-AF65-F5344CB8AC3E}">
        <p14:creationId xmlns:p14="http://schemas.microsoft.com/office/powerpoint/2010/main" val="19527157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4CE00-B5C3-432F-B931-CDB44838B59C}"/>
              </a:ext>
            </a:extLst>
          </p:cNvPr>
          <p:cNvSpPr>
            <a:spLocks noGrp="1"/>
          </p:cNvSpPr>
          <p:nvPr>
            <p:ph type="title"/>
          </p:nvPr>
        </p:nvSpPr>
        <p:spPr>
          <a:xfrm>
            <a:off x="1828800" y="0"/>
            <a:ext cx="8534400" cy="1507067"/>
          </a:xfrm>
        </p:spPr>
        <p:txBody>
          <a:bodyPr/>
          <a:lstStyle/>
          <a:p>
            <a:pPr algn="ctr"/>
            <a:r>
              <a:rPr lang="en-US" b="1" dirty="0"/>
              <a:t>Git repository link</a:t>
            </a:r>
            <a:endParaRPr lang="en-IN" b="1" dirty="0"/>
          </a:p>
        </p:txBody>
      </p:sp>
      <p:sp>
        <p:nvSpPr>
          <p:cNvPr id="3" name="Content Placeholder 2">
            <a:extLst>
              <a:ext uri="{FF2B5EF4-FFF2-40B4-BE49-F238E27FC236}">
                <a16:creationId xmlns:a16="http://schemas.microsoft.com/office/drawing/2014/main" id="{33368DFE-A9C8-4351-B1D8-5FFF88AB9F94}"/>
              </a:ext>
            </a:extLst>
          </p:cNvPr>
          <p:cNvSpPr>
            <a:spLocks noGrp="1"/>
          </p:cNvSpPr>
          <p:nvPr>
            <p:ph idx="1"/>
          </p:nvPr>
        </p:nvSpPr>
        <p:spPr>
          <a:xfrm>
            <a:off x="821863" y="1621366"/>
            <a:ext cx="11507788" cy="3615267"/>
          </a:xfrm>
        </p:spPr>
        <p:txBody>
          <a:bodyPr>
            <a:normAutofit/>
          </a:bodyPr>
          <a:lstStyle/>
          <a:p>
            <a:pPr marL="0" indent="0">
              <a:buNone/>
            </a:pPr>
            <a:r>
              <a:rPr lang="en-IN" sz="2800" b="1" dirty="0">
                <a:solidFill>
                  <a:schemeClr val="bg1"/>
                </a:solidFill>
              </a:rPr>
              <a:t>https://github.com/akanshbisen/rto_management_system.git</a:t>
            </a:r>
          </a:p>
          <a:p>
            <a:pPr marL="0" indent="0">
              <a:buNone/>
            </a:pPr>
            <a:endParaRPr lang="en-IN" sz="2800" b="1" dirty="0">
              <a:solidFill>
                <a:schemeClr val="bg1"/>
              </a:solidFill>
            </a:endParaRPr>
          </a:p>
        </p:txBody>
      </p:sp>
    </p:spTree>
    <p:extLst>
      <p:ext uri="{BB962C8B-B14F-4D97-AF65-F5344CB8AC3E}">
        <p14:creationId xmlns:p14="http://schemas.microsoft.com/office/powerpoint/2010/main" val="41039056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BF824-6F46-4919-BC51-23E5887F4F40}"/>
              </a:ext>
            </a:extLst>
          </p:cNvPr>
          <p:cNvSpPr>
            <a:spLocks noGrp="1"/>
          </p:cNvSpPr>
          <p:nvPr>
            <p:ph type="title"/>
          </p:nvPr>
        </p:nvSpPr>
        <p:spPr>
          <a:xfrm>
            <a:off x="1828800" y="2675466"/>
            <a:ext cx="8534400" cy="1507067"/>
          </a:xfrm>
        </p:spPr>
        <p:txBody>
          <a:bodyPr>
            <a:normAutofit/>
          </a:bodyPr>
          <a:lstStyle/>
          <a:p>
            <a:pPr algn="ctr"/>
            <a:r>
              <a:rPr lang="en-US" sz="4000" b="1" dirty="0"/>
              <a:t>Thank you</a:t>
            </a:r>
            <a:endParaRPr lang="en-IN" sz="4000" b="1" dirty="0"/>
          </a:p>
        </p:txBody>
      </p:sp>
    </p:spTree>
    <p:extLst>
      <p:ext uri="{BB962C8B-B14F-4D97-AF65-F5344CB8AC3E}">
        <p14:creationId xmlns:p14="http://schemas.microsoft.com/office/powerpoint/2010/main" val="1568076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60CD8-3A79-4562-B186-277ED9E6EAD2}"/>
              </a:ext>
            </a:extLst>
          </p:cNvPr>
          <p:cNvSpPr>
            <a:spLocks noGrp="1"/>
          </p:cNvSpPr>
          <p:nvPr>
            <p:ph type="title"/>
          </p:nvPr>
        </p:nvSpPr>
        <p:spPr>
          <a:xfrm>
            <a:off x="1828800" y="0"/>
            <a:ext cx="8534400" cy="1507067"/>
          </a:xfrm>
        </p:spPr>
        <p:txBody>
          <a:bodyPr/>
          <a:lstStyle/>
          <a:p>
            <a:pPr algn="ctr"/>
            <a:r>
              <a:rPr lang="en-US" b="1" dirty="0"/>
              <a:t>motivation</a:t>
            </a:r>
            <a:endParaRPr lang="en-IN" b="1" dirty="0"/>
          </a:p>
        </p:txBody>
      </p:sp>
      <p:sp>
        <p:nvSpPr>
          <p:cNvPr id="4" name="TextBox 3">
            <a:extLst>
              <a:ext uri="{FF2B5EF4-FFF2-40B4-BE49-F238E27FC236}">
                <a16:creationId xmlns:a16="http://schemas.microsoft.com/office/drawing/2014/main" id="{6DC775EA-4061-4AF6-B454-769B70AF7C2E}"/>
              </a:ext>
            </a:extLst>
          </p:cNvPr>
          <p:cNvSpPr txBox="1"/>
          <p:nvPr/>
        </p:nvSpPr>
        <p:spPr>
          <a:xfrm>
            <a:off x="842865" y="1814977"/>
            <a:ext cx="10506269" cy="2862322"/>
          </a:xfrm>
          <a:prstGeom prst="rect">
            <a:avLst/>
          </a:prstGeom>
          <a:noFill/>
        </p:spPr>
        <p:txBody>
          <a:bodyPr wrap="square" rtlCol="0">
            <a:spAutoFit/>
          </a:bodyPr>
          <a:lstStyle/>
          <a:p>
            <a:pPr marL="342900" indent="-342900" algn="just">
              <a:buClr>
                <a:schemeClr val="tx1"/>
              </a:buClr>
              <a:buFont typeface="Arial" panose="020B0604020202020204" pitchFamily="34" charset="0"/>
              <a:buChar char="•"/>
            </a:pPr>
            <a:r>
              <a:rPr lang="en-US" sz="2000" dirty="0">
                <a:solidFill>
                  <a:schemeClr val="bg1"/>
                </a:solidFill>
                <a:latin typeface="Comic Sans MS" panose="030F0702030302020204" pitchFamily="66" charset="0"/>
              </a:rPr>
              <a:t>Now a days the system in the RTO has the process of making the paper report in any department which is done manually which in turn increases the time requirement. </a:t>
            </a:r>
          </a:p>
          <a:p>
            <a:pPr marL="342900" indent="-342900" algn="just">
              <a:buClr>
                <a:schemeClr val="tx1"/>
              </a:buClr>
              <a:buFont typeface="Arial" panose="020B0604020202020204" pitchFamily="34" charset="0"/>
              <a:buChar char="•"/>
            </a:pPr>
            <a:endParaRPr lang="en-US" sz="2000" dirty="0">
              <a:solidFill>
                <a:schemeClr val="bg1"/>
              </a:solidFill>
              <a:latin typeface="Comic Sans MS" panose="030F0702030302020204" pitchFamily="66" charset="0"/>
            </a:endParaRPr>
          </a:p>
          <a:p>
            <a:pPr marL="342900" indent="-342900" algn="just">
              <a:buClr>
                <a:schemeClr val="tx1"/>
              </a:buClr>
              <a:buFont typeface="Arial" panose="020B0604020202020204" pitchFamily="34" charset="0"/>
              <a:buChar char="•"/>
            </a:pPr>
            <a:r>
              <a:rPr lang="en-US" sz="2000" dirty="0">
                <a:solidFill>
                  <a:schemeClr val="bg1"/>
                </a:solidFill>
                <a:latin typeface="Comic Sans MS" panose="030F0702030302020204" pitchFamily="66" charset="0"/>
              </a:rPr>
              <a:t>Due to pandemic, the RTO faces multiple difficulties for communicating as well as sharing required resources to the users and RTO staffs. </a:t>
            </a:r>
          </a:p>
          <a:p>
            <a:pPr marL="342900" indent="-342900" algn="just">
              <a:buClr>
                <a:schemeClr val="tx1"/>
              </a:buClr>
              <a:buFont typeface="Arial" panose="020B0604020202020204" pitchFamily="34" charset="0"/>
              <a:buChar char="•"/>
            </a:pPr>
            <a:endParaRPr lang="en-US" sz="2000" dirty="0">
              <a:solidFill>
                <a:schemeClr val="bg1"/>
              </a:solidFill>
              <a:latin typeface="Comic Sans MS" panose="030F0702030302020204" pitchFamily="66" charset="0"/>
            </a:endParaRPr>
          </a:p>
          <a:p>
            <a:pPr marL="342900" indent="-342900" algn="just">
              <a:buClr>
                <a:schemeClr val="tx1"/>
              </a:buClr>
              <a:buFont typeface="Arial" panose="020B0604020202020204" pitchFamily="34" charset="0"/>
              <a:buChar char="•"/>
            </a:pPr>
            <a:r>
              <a:rPr lang="en-US" sz="2000" dirty="0">
                <a:solidFill>
                  <a:schemeClr val="bg1"/>
                </a:solidFill>
                <a:latin typeface="Comic Sans MS" panose="030F0702030302020204" pitchFamily="66" charset="0"/>
              </a:rPr>
              <a:t>Users and RTO Staff has to go through various procedure to communicate with the RTO in order to change profile or vehicle related functions and details.</a:t>
            </a:r>
            <a:endParaRPr lang="en-IN" sz="2000" dirty="0">
              <a:solidFill>
                <a:schemeClr val="bg1"/>
              </a:solidFill>
              <a:latin typeface="Comic Sans MS" panose="030F0702030302020204" pitchFamily="66" charset="0"/>
            </a:endParaRPr>
          </a:p>
        </p:txBody>
      </p:sp>
    </p:spTree>
    <p:extLst>
      <p:ext uri="{BB962C8B-B14F-4D97-AF65-F5344CB8AC3E}">
        <p14:creationId xmlns:p14="http://schemas.microsoft.com/office/powerpoint/2010/main" val="3029096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062D9-5373-4FBF-84A5-C79256EEAD8B}"/>
              </a:ext>
            </a:extLst>
          </p:cNvPr>
          <p:cNvSpPr>
            <a:spLocks noGrp="1"/>
          </p:cNvSpPr>
          <p:nvPr>
            <p:ph type="title"/>
          </p:nvPr>
        </p:nvSpPr>
        <p:spPr>
          <a:xfrm>
            <a:off x="1828800" y="73952"/>
            <a:ext cx="8534400" cy="1507067"/>
          </a:xfrm>
        </p:spPr>
        <p:txBody>
          <a:bodyPr/>
          <a:lstStyle/>
          <a:p>
            <a:pPr algn="ctr"/>
            <a:r>
              <a:rPr lang="en-US" b="1" dirty="0"/>
              <a:t>objective</a:t>
            </a:r>
            <a:endParaRPr lang="en-IN" b="1" dirty="0"/>
          </a:p>
        </p:txBody>
      </p:sp>
      <p:sp>
        <p:nvSpPr>
          <p:cNvPr id="4" name="TextBox 3">
            <a:extLst>
              <a:ext uri="{FF2B5EF4-FFF2-40B4-BE49-F238E27FC236}">
                <a16:creationId xmlns:a16="http://schemas.microsoft.com/office/drawing/2014/main" id="{7791CF63-5573-452E-B535-E47448DEF906}"/>
              </a:ext>
            </a:extLst>
          </p:cNvPr>
          <p:cNvSpPr txBox="1"/>
          <p:nvPr/>
        </p:nvSpPr>
        <p:spPr>
          <a:xfrm>
            <a:off x="464975" y="1866123"/>
            <a:ext cx="11262049" cy="3795911"/>
          </a:xfrm>
          <a:prstGeom prst="rect">
            <a:avLst/>
          </a:prstGeom>
          <a:noFill/>
        </p:spPr>
        <p:txBody>
          <a:bodyPr wrap="square" rtlCol="0">
            <a:spAutoFit/>
          </a:bodyPr>
          <a:lstStyle/>
          <a:p>
            <a:pPr marL="342900" indent="-342900" algn="just">
              <a:lnSpc>
                <a:spcPct val="107000"/>
              </a:lnSpc>
              <a:spcAft>
                <a:spcPts val="0"/>
              </a:spcAft>
              <a:buClr>
                <a:schemeClr val="tx1"/>
              </a:buClr>
              <a:buFont typeface="Arial" panose="020B0604020202020204" pitchFamily="34" charset="0"/>
              <a:buChar char="•"/>
            </a:pPr>
            <a:r>
              <a:rPr lang="en-IN" sz="2000" dirty="0">
                <a:solidFill>
                  <a:srgbClr val="000000"/>
                </a:solidFill>
                <a:effectLst/>
                <a:latin typeface="Comic Sans MS" panose="030F0702030302020204" pitchFamily="66" charset="0"/>
                <a:ea typeface="Calibri" panose="020F0502020204030204" pitchFamily="34" charset="0"/>
              </a:rPr>
              <a:t>The online RTO Management Web Application is intended to provide complete   solution for Citizens, RTO Staff through a single Gateway using internet. It will enable Citizens and RTO staff to access information, modify information online without visiting the RTO office physically.</a:t>
            </a:r>
          </a:p>
          <a:p>
            <a:pPr marL="342900" indent="-342900" algn="just">
              <a:lnSpc>
                <a:spcPct val="107000"/>
              </a:lnSpc>
              <a:spcAft>
                <a:spcPts val="0"/>
              </a:spcAft>
              <a:buClr>
                <a:schemeClr val="tx1"/>
              </a:buClr>
              <a:buFont typeface="Arial" panose="020B0604020202020204" pitchFamily="34" charset="0"/>
              <a:buChar char="•"/>
            </a:pPr>
            <a:endParaRPr lang="en-IN" sz="2000" dirty="0">
              <a:solidFill>
                <a:srgbClr val="000000"/>
              </a:solidFill>
              <a:effectLst/>
              <a:latin typeface="Comic Sans MS" panose="030F0702030302020204" pitchFamily="66" charset="0"/>
              <a:ea typeface="Calibri" panose="020F0502020204030204" pitchFamily="34" charset="0"/>
            </a:endParaRPr>
          </a:p>
          <a:p>
            <a:pPr marL="342900" indent="-342900" algn="just">
              <a:lnSpc>
                <a:spcPct val="107000"/>
              </a:lnSpc>
              <a:spcAft>
                <a:spcPts val="800"/>
              </a:spcAft>
              <a:buClr>
                <a:schemeClr val="tx1"/>
              </a:buClr>
              <a:buFont typeface="Arial" panose="020B0604020202020204" pitchFamily="34" charset="0"/>
              <a:buChar char="•"/>
            </a:pPr>
            <a:r>
              <a:rPr lang="en-IN" sz="2000" dirty="0">
                <a:solidFill>
                  <a:srgbClr val="000000"/>
                </a:solidFill>
                <a:effectLst/>
                <a:latin typeface="Comic Sans MS" panose="030F0702030302020204" pitchFamily="66" charset="0"/>
                <a:ea typeface="Calibri" panose="020F0502020204030204" pitchFamily="34" charset="0"/>
              </a:rPr>
              <a:t>RTO (Regional Transport Office) system is an application that is designed for the RTO for the process of registration of vehicles and issuing Driving license, Learning License, Owner Ship Transfer based web Application. RTO Information System is an online information source developed for Road Transport Authority to facilitate the users in applying for various licenses and registrations.</a:t>
            </a:r>
          </a:p>
          <a:p>
            <a:pPr algn="just"/>
            <a:endParaRPr lang="en-IN" sz="2000" dirty="0">
              <a:latin typeface="Comic Sans MS" panose="030F0702030302020204" pitchFamily="66" charset="0"/>
            </a:endParaRPr>
          </a:p>
        </p:txBody>
      </p:sp>
    </p:spTree>
    <p:extLst>
      <p:ext uri="{BB962C8B-B14F-4D97-AF65-F5344CB8AC3E}">
        <p14:creationId xmlns:p14="http://schemas.microsoft.com/office/powerpoint/2010/main" val="1853900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1DDFF-A0EF-44B7-8628-45045B31067D}"/>
              </a:ext>
            </a:extLst>
          </p:cNvPr>
          <p:cNvSpPr>
            <a:spLocks noGrp="1"/>
          </p:cNvSpPr>
          <p:nvPr>
            <p:ph type="title"/>
          </p:nvPr>
        </p:nvSpPr>
        <p:spPr>
          <a:xfrm>
            <a:off x="1828800" y="0"/>
            <a:ext cx="8534400" cy="1507067"/>
          </a:xfrm>
        </p:spPr>
        <p:txBody>
          <a:bodyPr/>
          <a:lstStyle/>
          <a:p>
            <a:pPr algn="ctr"/>
            <a:r>
              <a:rPr lang="en-US" b="1" dirty="0"/>
              <a:t>Technology used</a:t>
            </a:r>
            <a:endParaRPr lang="en-IN" b="1" dirty="0"/>
          </a:p>
        </p:txBody>
      </p:sp>
      <p:sp>
        <p:nvSpPr>
          <p:cNvPr id="4" name="TextBox 3">
            <a:extLst>
              <a:ext uri="{FF2B5EF4-FFF2-40B4-BE49-F238E27FC236}">
                <a16:creationId xmlns:a16="http://schemas.microsoft.com/office/drawing/2014/main" id="{01433272-B1AF-4D3E-BE8F-185DB343255A}"/>
              </a:ext>
            </a:extLst>
          </p:cNvPr>
          <p:cNvSpPr txBox="1"/>
          <p:nvPr/>
        </p:nvSpPr>
        <p:spPr>
          <a:xfrm>
            <a:off x="4366729" y="2459504"/>
            <a:ext cx="5996471" cy="1938992"/>
          </a:xfrm>
          <a:prstGeom prst="rect">
            <a:avLst/>
          </a:prstGeom>
          <a:noFill/>
        </p:spPr>
        <p:txBody>
          <a:bodyPr wrap="square" rtlCol="0">
            <a:spAutoFit/>
          </a:bodyPr>
          <a:lstStyle/>
          <a:p>
            <a:pPr algn="just"/>
            <a:r>
              <a:rPr lang="en-US" sz="2400" b="1" dirty="0">
                <a:solidFill>
                  <a:schemeClr val="bg1"/>
                </a:solidFill>
                <a:latin typeface="Comic Sans MS" panose="030F0702030302020204" pitchFamily="66" charset="0"/>
              </a:rPr>
              <a:t>Front End  : React Js</a:t>
            </a:r>
          </a:p>
          <a:p>
            <a:pPr algn="just"/>
            <a:endParaRPr lang="en-US" sz="2400" b="1" dirty="0">
              <a:solidFill>
                <a:schemeClr val="bg1"/>
              </a:solidFill>
              <a:latin typeface="Comic Sans MS" panose="030F0702030302020204" pitchFamily="66" charset="0"/>
            </a:endParaRPr>
          </a:p>
          <a:p>
            <a:pPr algn="just"/>
            <a:r>
              <a:rPr lang="en-US" sz="2400" b="1" dirty="0">
                <a:solidFill>
                  <a:schemeClr val="bg1"/>
                </a:solidFill>
                <a:latin typeface="Comic Sans MS" panose="030F0702030302020204" pitchFamily="66" charset="0"/>
              </a:rPr>
              <a:t>Back End   : Spring Boot</a:t>
            </a:r>
          </a:p>
          <a:p>
            <a:pPr algn="just"/>
            <a:endParaRPr lang="en-US" sz="2400" b="1" dirty="0">
              <a:solidFill>
                <a:schemeClr val="bg1"/>
              </a:solidFill>
              <a:latin typeface="Comic Sans MS" panose="030F0702030302020204" pitchFamily="66" charset="0"/>
            </a:endParaRPr>
          </a:p>
          <a:p>
            <a:pPr algn="just"/>
            <a:r>
              <a:rPr lang="en-US" sz="2400" b="1" dirty="0">
                <a:solidFill>
                  <a:schemeClr val="bg1"/>
                </a:solidFill>
                <a:latin typeface="Comic Sans MS" panose="030F0702030302020204" pitchFamily="66" charset="0"/>
              </a:rPr>
              <a:t>Database   : MySQL</a:t>
            </a:r>
            <a:endParaRPr lang="en-IN" sz="2400" b="1" dirty="0">
              <a:solidFill>
                <a:schemeClr val="bg1"/>
              </a:solidFill>
              <a:latin typeface="Comic Sans MS" panose="030F0702030302020204" pitchFamily="66" charset="0"/>
            </a:endParaRPr>
          </a:p>
        </p:txBody>
      </p:sp>
    </p:spTree>
    <p:extLst>
      <p:ext uri="{BB962C8B-B14F-4D97-AF65-F5344CB8AC3E}">
        <p14:creationId xmlns:p14="http://schemas.microsoft.com/office/powerpoint/2010/main" val="2050310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6D4D2-C8A1-4B5D-ADCF-F008B3D0EE5A}"/>
              </a:ext>
            </a:extLst>
          </p:cNvPr>
          <p:cNvSpPr>
            <a:spLocks noGrp="1"/>
          </p:cNvSpPr>
          <p:nvPr>
            <p:ph type="title"/>
          </p:nvPr>
        </p:nvSpPr>
        <p:spPr>
          <a:xfrm>
            <a:off x="2028825" y="2675466"/>
            <a:ext cx="8534400" cy="1507067"/>
          </a:xfrm>
        </p:spPr>
        <p:txBody>
          <a:bodyPr>
            <a:normAutofit/>
          </a:bodyPr>
          <a:lstStyle/>
          <a:p>
            <a:pPr algn="ctr"/>
            <a:r>
              <a:rPr lang="en-US" sz="4000" b="1" dirty="0" err="1"/>
              <a:t>Uml</a:t>
            </a:r>
            <a:r>
              <a:rPr lang="en-US" sz="4000" b="1" dirty="0"/>
              <a:t> diagrams</a:t>
            </a:r>
            <a:endParaRPr lang="en-IN" sz="4000" b="1" dirty="0"/>
          </a:p>
        </p:txBody>
      </p:sp>
    </p:spTree>
    <p:extLst>
      <p:ext uri="{BB962C8B-B14F-4D97-AF65-F5344CB8AC3E}">
        <p14:creationId xmlns:p14="http://schemas.microsoft.com/office/powerpoint/2010/main" val="417132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9033A2-5A68-4F21-BF16-4A85A6F09A1B}"/>
              </a:ext>
            </a:extLst>
          </p:cNvPr>
          <p:cNvPicPr/>
          <p:nvPr/>
        </p:nvPicPr>
        <p:blipFill>
          <a:blip r:embed="rId2"/>
          <a:stretch>
            <a:fillRect/>
          </a:stretch>
        </p:blipFill>
        <p:spPr>
          <a:xfrm>
            <a:off x="111042" y="34225"/>
            <a:ext cx="11969916" cy="6789550"/>
          </a:xfrm>
          <a:prstGeom prst="rect">
            <a:avLst/>
          </a:prstGeom>
        </p:spPr>
      </p:pic>
    </p:spTree>
    <p:extLst>
      <p:ext uri="{BB962C8B-B14F-4D97-AF65-F5344CB8AC3E}">
        <p14:creationId xmlns:p14="http://schemas.microsoft.com/office/powerpoint/2010/main" val="4052167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03DCDE4-58C4-4EB8-BDEB-60620F76F0BE}"/>
              </a:ext>
            </a:extLst>
          </p:cNvPr>
          <p:cNvPicPr>
            <a:picLocks noGrp="1" noChangeAspect="1"/>
          </p:cNvPicPr>
          <p:nvPr>
            <p:ph idx="1"/>
          </p:nvPr>
        </p:nvPicPr>
        <p:blipFill>
          <a:blip r:embed="rId2"/>
          <a:stretch>
            <a:fillRect/>
          </a:stretch>
        </p:blipFill>
        <p:spPr>
          <a:xfrm>
            <a:off x="203185" y="1323975"/>
            <a:ext cx="6511940" cy="3614738"/>
          </a:xfrm>
        </p:spPr>
      </p:pic>
      <p:pic>
        <p:nvPicPr>
          <p:cNvPr id="10" name="Picture 9">
            <a:extLst>
              <a:ext uri="{FF2B5EF4-FFF2-40B4-BE49-F238E27FC236}">
                <a16:creationId xmlns:a16="http://schemas.microsoft.com/office/drawing/2014/main" id="{6257C872-C784-4FF4-BFC7-D759363BB0C9}"/>
              </a:ext>
            </a:extLst>
          </p:cNvPr>
          <p:cNvPicPr>
            <a:picLocks noChangeAspect="1"/>
          </p:cNvPicPr>
          <p:nvPr/>
        </p:nvPicPr>
        <p:blipFill>
          <a:blip r:embed="rId3"/>
          <a:stretch>
            <a:fillRect/>
          </a:stretch>
        </p:blipFill>
        <p:spPr>
          <a:xfrm>
            <a:off x="6791325" y="180975"/>
            <a:ext cx="5322647" cy="6457950"/>
          </a:xfrm>
          <a:prstGeom prst="rect">
            <a:avLst/>
          </a:prstGeom>
        </p:spPr>
      </p:pic>
    </p:spTree>
    <p:extLst>
      <p:ext uri="{BB962C8B-B14F-4D97-AF65-F5344CB8AC3E}">
        <p14:creationId xmlns:p14="http://schemas.microsoft.com/office/powerpoint/2010/main" val="1133209189"/>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96</TotalTime>
  <Words>630</Words>
  <Application>Microsoft Office PowerPoint</Application>
  <PresentationFormat>Widescreen</PresentationFormat>
  <Paragraphs>85</Paragraphs>
  <Slides>38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vt:lpstr>
      <vt:lpstr>Arial Black</vt:lpstr>
      <vt:lpstr>Calibri</vt:lpstr>
      <vt:lpstr>Century Gothic</vt:lpstr>
      <vt:lpstr>Comic Sans MS</vt:lpstr>
      <vt:lpstr>Symbol</vt:lpstr>
      <vt:lpstr>Wingdings</vt:lpstr>
      <vt:lpstr>Wingdings 3</vt:lpstr>
      <vt:lpstr>Slice</vt:lpstr>
      <vt:lpstr>PowerPoint Presentation</vt:lpstr>
      <vt:lpstr>Points to be discussed</vt:lpstr>
      <vt:lpstr>Introduction</vt:lpstr>
      <vt:lpstr>motivation</vt:lpstr>
      <vt:lpstr>objective</vt:lpstr>
      <vt:lpstr>Technology used</vt:lpstr>
      <vt:lpstr>Uml diagrams</vt:lpstr>
      <vt:lpstr>PowerPoint Presentation</vt:lpstr>
      <vt:lpstr>PowerPoint Presentation</vt:lpstr>
      <vt:lpstr>PowerPoint Presentation</vt:lpstr>
      <vt:lpstr>PowerPoint Presentation</vt:lpstr>
      <vt:lpstr>PowerPoint Presentation</vt:lpstr>
      <vt:lpstr>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s/w and h/w requirements</vt:lpstr>
      <vt:lpstr>Future enhancement</vt:lpstr>
      <vt:lpstr>conclusion</vt:lpstr>
      <vt:lpstr>References</vt:lpstr>
      <vt:lpstr>Git repository link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AKANSH BISEN</dc:creator>
  <cp:lastModifiedBy>AKANSH BISEN</cp:lastModifiedBy>
  <cp:revision>40</cp:revision>
  <dcterms:created xsi:type="dcterms:W3CDTF">2022-04-13T09:53:44Z</dcterms:created>
  <dcterms:modified xsi:type="dcterms:W3CDTF">2022-04-13T11:52:38Z</dcterms:modified>
</cp:coreProperties>
</file>